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Montserrat SemiBold"/>
      <p:regular r:id="rId40"/>
      <p:bold r:id="rId41"/>
      <p:italic r:id="rId42"/>
      <p:boldItalic r:id="rId43"/>
    </p:embeddedFont>
    <p:embeddedFont>
      <p:font typeface="Roboto"/>
      <p:regular r:id="rId44"/>
      <p:bold r:id="rId45"/>
      <p:italic r:id="rId46"/>
      <p:boldItalic r:id="rId47"/>
    </p:embeddedFont>
    <p:embeddedFont>
      <p:font typeface="Proxima Nova"/>
      <p:regular r:id="rId48"/>
      <p:bold r:id="rId49"/>
      <p:italic r:id="rId50"/>
      <p:boldItalic r:id="rId51"/>
    </p:embeddedFont>
    <p:embeddedFont>
      <p:font typeface="Nunito Sans Light"/>
      <p:regular r:id="rId52"/>
      <p:bold r:id="rId53"/>
      <p:italic r:id="rId54"/>
      <p:boldItalic r:id="rId55"/>
    </p:embeddedFont>
    <p:embeddedFont>
      <p:font typeface="Nunito"/>
      <p:regular r:id="rId56"/>
      <p:bold r:id="rId57"/>
      <p:italic r:id="rId58"/>
      <p:boldItalic r:id="rId59"/>
    </p:embeddedFont>
    <p:embeddedFont>
      <p:font typeface="Montserrat"/>
      <p:regular r:id="rId60"/>
      <p:bold r:id="rId61"/>
      <p:italic r:id="rId62"/>
      <p:boldItalic r:id="rId63"/>
    </p:embeddedFont>
    <p:embeddedFont>
      <p:font typeface="Nunito Sans Black"/>
      <p:bold r:id="rId64"/>
      <p:boldItalic r:id="rId65"/>
    </p:embeddedFont>
    <p:embeddedFont>
      <p:font typeface="Proxima Nova Extrabold"/>
      <p:bold r:id="rId66"/>
    </p:embeddedFont>
    <p:embeddedFont>
      <p:font typeface="Nunito Sans ExtraBold"/>
      <p:bold r:id="rId67"/>
      <p:boldItalic r:id="rId68"/>
    </p:embeddedFont>
    <p:embeddedFont>
      <p:font typeface="Nunito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3" roundtripDataSignature="AMtx7mhks8FGcckA+/aBkNhj15CnWrPq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SemiBold-regular.fntdata"/><Relationship Id="rId42" Type="http://schemas.openxmlformats.org/officeDocument/2006/relationships/font" Target="fonts/MontserratSemiBold-italic.fntdata"/><Relationship Id="rId41" Type="http://schemas.openxmlformats.org/officeDocument/2006/relationships/font" Target="fonts/MontserratSemiBold-bold.fntdata"/><Relationship Id="rId44" Type="http://schemas.openxmlformats.org/officeDocument/2006/relationships/font" Target="fonts/Roboto-regular.fntdata"/><Relationship Id="rId43" Type="http://schemas.openxmlformats.org/officeDocument/2006/relationships/font" Target="fonts/MontserratSemiBold-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roximaNova-regular.fntdata"/><Relationship Id="rId47" Type="http://schemas.openxmlformats.org/officeDocument/2006/relationships/font" Target="fonts/Roboto-boldItalic.fntdata"/><Relationship Id="rId49" Type="http://schemas.openxmlformats.org/officeDocument/2006/relationships/font" Target="fonts/ProximaNova-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customschemas.google.com/relationships/presentationmetadata" Target="metadata"/><Relationship Id="rId72" Type="http://schemas.openxmlformats.org/officeDocument/2006/relationships/font" Target="fonts/NunitoSans-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NunitoSans-italic.fntdata"/><Relationship Id="rId70" Type="http://schemas.openxmlformats.org/officeDocument/2006/relationships/font" Target="fonts/NunitoSans-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6.xml"/><Relationship Id="rId64" Type="http://schemas.openxmlformats.org/officeDocument/2006/relationships/font" Target="fonts/NunitoSansBlack-bold.fntdata"/><Relationship Id="rId63" Type="http://schemas.openxmlformats.org/officeDocument/2006/relationships/font" Target="fonts/Montserrat-boldItalic.fntdata"/><Relationship Id="rId22" Type="http://schemas.openxmlformats.org/officeDocument/2006/relationships/slide" Target="slides/slide18.xml"/><Relationship Id="rId66" Type="http://schemas.openxmlformats.org/officeDocument/2006/relationships/font" Target="fonts/ProximaNovaExtrabold-bold.fntdata"/><Relationship Id="rId21" Type="http://schemas.openxmlformats.org/officeDocument/2006/relationships/slide" Target="slides/slide17.xml"/><Relationship Id="rId65" Type="http://schemas.openxmlformats.org/officeDocument/2006/relationships/font" Target="fonts/NunitoSansBlack-boldItalic.fntdata"/><Relationship Id="rId24" Type="http://schemas.openxmlformats.org/officeDocument/2006/relationships/slide" Target="slides/slide20.xml"/><Relationship Id="rId68" Type="http://schemas.openxmlformats.org/officeDocument/2006/relationships/font" Target="fonts/NunitoSansExtraBold-boldItalic.fntdata"/><Relationship Id="rId23" Type="http://schemas.openxmlformats.org/officeDocument/2006/relationships/slide" Target="slides/slide19.xml"/><Relationship Id="rId67" Type="http://schemas.openxmlformats.org/officeDocument/2006/relationships/font" Target="fonts/NunitoSansExtraBold-bold.fntdata"/><Relationship Id="rId60" Type="http://schemas.openxmlformats.org/officeDocument/2006/relationships/font" Target="fonts/Montserrat-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NunitoSans-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NunitoSansLight-bold.fntdata"/><Relationship Id="rId52" Type="http://schemas.openxmlformats.org/officeDocument/2006/relationships/font" Target="fonts/NunitoSansLight-regular.fntdata"/><Relationship Id="rId11" Type="http://schemas.openxmlformats.org/officeDocument/2006/relationships/slide" Target="slides/slide7.xml"/><Relationship Id="rId55" Type="http://schemas.openxmlformats.org/officeDocument/2006/relationships/font" Target="fonts/NunitoSansLight-boldItalic.fntdata"/><Relationship Id="rId10" Type="http://schemas.openxmlformats.org/officeDocument/2006/relationships/slide" Target="slides/slide6.xml"/><Relationship Id="rId54" Type="http://schemas.openxmlformats.org/officeDocument/2006/relationships/font" Target="fonts/NunitoSansLight-italic.fntdata"/><Relationship Id="rId13" Type="http://schemas.openxmlformats.org/officeDocument/2006/relationships/slide" Target="slides/slide9.xml"/><Relationship Id="rId57" Type="http://schemas.openxmlformats.org/officeDocument/2006/relationships/font" Target="fonts/Nunito-bold.fntdata"/><Relationship Id="rId12" Type="http://schemas.openxmlformats.org/officeDocument/2006/relationships/slide" Target="slides/slide8.xml"/><Relationship Id="rId56" Type="http://schemas.openxmlformats.org/officeDocument/2006/relationships/font" Target="fonts/Nunito-regular.fntdata"/><Relationship Id="rId15" Type="http://schemas.openxmlformats.org/officeDocument/2006/relationships/slide" Target="slides/slide11.xml"/><Relationship Id="rId59" Type="http://schemas.openxmlformats.org/officeDocument/2006/relationships/font" Target="fonts/Nunito-boldItalic.fntdata"/><Relationship Id="rId14" Type="http://schemas.openxmlformats.org/officeDocument/2006/relationships/slide" Target="slides/slide10.xml"/><Relationship Id="rId58" Type="http://schemas.openxmlformats.org/officeDocument/2006/relationships/font" Target="fonts/Nunit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gastar mucho tiempo en esta</a:t>
            </a:r>
            <a:endParaRPr/>
          </a:p>
        </p:txBody>
      </p:sp>
      <p:sp>
        <p:nvSpPr>
          <p:cNvPr id="982" name="Google Shape;98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372c63afd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g1372c63afd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372c63afd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g1372c63afd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372c63afd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g1372c63afd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372c63afd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g1372c63afd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372c63afd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g1372c63afd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372c63afd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g1372c63afd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40593ef9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140593ef9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40593ef9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g140593ef9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372c63afd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1372c63afd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372c63afd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g1372c63afd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372c63afd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g1372c63afd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372c63afd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1372c63afd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372c63afd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g1372c63afd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3" name="Google Shape;113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Demasiadas imagenes</a:t>
            </a:r>
            <a:endParaRPr/>
          </a:p>
        </p:txBody>
      </p:sp>
      <p:sp>
        <p:nvSpPr>
          <p:cNvPr id="1197" name="Google Shape;1197;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3">
  <p:cSld name="TITLE_1">
    <p:bg>
      <p:bgPr>
        <a:solidFill>
          <a:schemeClr val="lt1"/>
        </a:solidFill>
      </p:bgPr>
    </p:bg>
    <p:spTree>
      <p:nvGrpSpPr>
        <p:cNvPr id="7" name="Shape 7"/>
        <p:cNvGrpSpPr/>
        <p:nvPr/>
      </p:nvGrpSpPr>
      <p:grpSpPr>
        <a:xfrm>
          <a:off x="0" y="0"/>
          <a:ext cx="0" cy="0"/>
          <a:chOff x="0" y="0"/>
          <a:chExt cx="0" cy="0"/>
        </a:xfrm>
      </p:grpSpPr>
      <p:sp>
        <p:nvSpPr>
          <p:cNvPr id="8" name="Google Shape;8;p24"/>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9" name="Google Shape;9;p24"/>
          <p:cNvPicPr preferRelativeResize="0"/>
          <p:nvPr/>
        </p:nvPicPr>
        <p:blipFill rotWithShape="1">
          <a:blip r:embed="rId2">
            <a:alphaModFix/>
          </a:blip>
          <a:srcRect b="0" l="0" r="0" t="0"/>
          <a:stretch/>
        </p:blipFill>
        <p:spPr>
          <a:xfrm>
            <a:off x="0" y="5005375"/>
            <a:ext cx="9144000" cy="138125"/>
          </a:xfrm>
          <a:prstGeom prst="rect">
            <a:avLst/>
          </a:prstGeom>
          <a:noFill/>
          <a:ln>
            <a:noFill/>
          </a:ln>
        </p:spPr>
      </p:pic>
      <p:pic>
        <p:nvPicPr>
          <p:cNvPr id="10" name="Google Shape;10;p24"/>
          <p:cNvPicPr preferRelativeResize="0"/>
          <p:nvPr/>
        </p:nvPicPr>
        <p:blipFill rotWithShape="1">
          <a:blip r:embed="rId3">
            <a:alphaModFix/>
          </a:blip>
          <a:srcRect b="0" l="0" r="0" t="0"/>
          <a:stretch/>
        </p:blipFill>
        <p:spPr>
          <a:xfrm>
            <a:off x="8750701" y="114300"/>
            <a:ext cx="217201" cy="146883"/>
          </a:xfrm>
          <a:prstGeom prst="rect">
            <a:avLst/>
          </a:prstGeom>
          <a:noFill/>
          <a:ln>
            <a:noFill/>
          </a:ln>
        </p:spPr>
      </p:pic>
      <p:sp>
        <p:nvSpPr>
          <p:cNvPr id="11" name="Google Shape;11;p24"/>
          <p:cNvSpPr txBox="1"/>
          <p:nvPr/>
        </p:nvSpPr>
        <p:spPr>
          <a:xfrm rot="-5400000">
            <a:off x="8245800" y="3543350"/>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12" name="Google Shape;12;p24"/>
          <p:cNvSpPr txBox="1"/>
          <p:nvPr/>
        </p:nvSpPr>
        <p:spPr>
          <a:xfrm rot="-5400000">
            <a:off x="8245800" y="16064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40"/>
              <a:buFont typeface="Arial"/>
              <a:buNone/>
            </a:pPr>
            <a:r>
              <a:rPr b="0" i="0" lang="en" sz="580" u="none" cap="none" strike="noStrike">
                <a:solidFill>
                  <a:srgbClr val="434343"/>
                </a:solidFill>
                <a:latin typeface="Nunito Sans"/>
                <a:ea typeface="Nunito Sans"/>
                <a:cs typeface="Nunito Sans"/>
                <a:sym typeface="Nunito Sans"/>
              </a:rPr>
              <a:t>WWW.WIZELINE.COM</a:t>
            </a:r>
            <a:endParaRPr b="0" i="0" sz="580" u="none" cap="none" strike="noStrike">
              <a:solidFill>
                <a:srgbClr val="434343"/>
              </a:solidFill>
              <a:latin typeface="Nunito Sans"/>
              <a:ea typeface="Nunito Sans"/>
              <a:cs typeface="Nunito Sans"/>
              <a:sym typeface="Nuni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1 1 1">
  <p:cSld name="TITLE_12_1_1_1">
    <p:bg>
      <p:bgPr>
        <a:solidFill>
          <a:schemeClr val="lt1"/>
        </a:solidFill>
      </p:bgPr>
    </p:bg>
    <p:spTree>
      <p:nvGrpSpPr>
        <p:cNvPr id="88" name="Shape 88"/>
        <p:cNvGrpSpPr/>
        <p:nvPr/>
      </p:nvGrpSpPr>
      <p:grpSpPr>
        <a:xfrm>
          <a:off x="0" y="0"/>
          <a:ext cx="0" cy="0"/>
          <a:chOff x="0" y="0"/>
          <a:chExt cx="0" cy="0"/>
        </a:xfrm>
      </p:grpSpPr>
      <p:sp>
        <p:nvSpPr>
          <p:cNvPr id="89" name="Google Shape;89;p33"/>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90" name="Google Shape;90;p33"/>
          <p:cNvPicPr preferRelativeResize="0"/>
          <p:nvPr/>
        </p:nvPicPr>
        <p:blipFill rotWithShape="1">
          <a:blip r:embed="rId2">
            <a:alphaModFix/>
          </a:blip>
          <a:srcRect b="0" l="0" r="0" t="0"/>
          <a:stretch/>
        </p:blipFill>
        <p:spPr>
          <a:xfrm>
            <a:off x="0" y="5005375"/>
            <a:ext cx="9144000" cy="138125"/>
          </a:xfrm>
          <a:prstGeom prst="rect">
            <a:avLst/>
          </a:prstGeom>
          <a:noFill/>
          <a:ln>
            <a:noFill/>
          </a:ln>
        </p:spPr>
      </p:pic>
      <p:pic>
        <p:nvPicPr>
          <p:cNvPr id="91" name="Google Shape;91;p33"/>
          <p:cNvPicPr preferRelativeResize="0"/>
          <p:nvPr/>
        </p:nvPicPr>
        <p:blipFill rotWithShape="1">
          <a:blip r:embed="rId3">
            <a:alphaModFix/>
          </a:blip>
          <a:srcRect b="0" l="0" r="0" t="0"/>
          <a:stretch/>
        </p:blipFill>
        <p:spPr>
          <a:xfrm>
            <a:off x="2552911" y="2038812"/>
            <a:ext cx="1459651" cy="987988"/>
          </a:xfrm>
          <a:prstGeom prst="rect">
            <a:avLst/>
          </a:prstGeom>
          <a:noFill/>
          <a:ln>
            <a:noFill/>
          </a:ln>
        </p:spPr>
      </p:pic>
      <p:cxnSp>
        <p:nvCxnSpPr>
          <p:cNvPr id="92" name="Google Shape;92;p33"/>
          <p:cNvCxnSpPr/>
          <p:nvPr/>
        </p:nvCxnSpPr>
        <p:spPr>
          <a:xfrm>
            <a:off x="4345363" y="1901700"/>
            <a:ext cx="0" cy="1340100"/>
          </a:xfrm>
          <a:prstGeom prst="straightConnector1">
            <a:avLst/>
          </a:prstGeom>
          <a:noFill/>
          <a:ln cap="flat" cmpd="sng" w="9525">
            <a:solidFill>
              <a:srgbClr val="222222"/>
            </a:solidFill>
            <a:prstDash val="solid"/>
            <a:round/>
            <a:headEnd len="sm" w="sm" type="none"/>
            <a:tailEnd len="sm" w="sm" type="none"/>
          </a:ln>
        </p:spPr>
      </p:cxnSp>
      <p:sp>
        <p:nvSpPr>
          <p:cNvPr id="93" name="Google Shape;93;p33"/>
          <p:cNvSpPr/>
          <p:nvPr>
            <p:ph idx="2" type="pic"/>
          </p:nvPr>
        </p:nvSpPr>
        <p:spPr>
          <a:xfrm>
            <a:off x="4786200" y="1943100"/>
            <a:ext cx="1843200" cy="1219200"/>
          </a:xfrm>
          <a:prstGeom prst="rect">
            <a:avLst/>
          </a:prstGeom>
          <a:noFill/>
          <a:ln>
            <a:noFill/>
          </a:ln>
        </p:spPr>
      </p:sp>
      <p:sp>
        <p:nvSpPr>
          <p:cNvPr id="94" name="Google Shape;94;p33"/>
          <p:cNvSpPr txBox="1"/>
          <p:nvPr>
            <p:ph type="title"/>
          </p:nvPr>
        </p:nvSpPr>
        <p:spPr>
          <a:xfrm>
            <a:off x="1650150" y="3318750"/>
            <a:ext cx="5843700" cy="369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203449"/>
              </a:buClr>
              <a:buSzPts val="2100"/>
              <a:buFont typeface="Nunito"/>
              <a:buNone/>
              <a:defRPr b="0" i="0" sz="2100" u="none" cap="none" strike="noStrike">
                <a:solidFill>
                  <a:srgbClr val="203449"/>
                </a:solidFill>
                <a:latin typeface="Nunito"/>
                <a:ea typeface="Nunito"/>
                <a:cs typeface="Nunito"/>
                <a:sym typeface="Nunito"/>
              </a:defRPr>
            </a:lvl1pPr>
            <a:lvl2pPr lvl="1" marR="0" rtl="0" algn="ctr">
              <a:lnSpc>
                <a:spcPct val="100000"/>
              </a:lnSpc>
              <a:spcBef>
                <a:spcPts val="0"/>
              </a:spcBef>
              <a:spcAft>
                <a:spcPts val="0"/>
              </a:spcAft>
              <a:buClr>
                <a:srgbClr val="203449"/>
              </a:buClr>
              <a:buSzPts val="1400"/>
              <a:buFont typeface="Nunito"/>
              <a:buNone/>
              <a:defRPr b="0" i="0" sz="1400" u="none" cap="none" strike="noStrike">
                <a:solidFill>
                  <a:srgbClr val="203449"/>
                </a:solidFill>
                <a:latin typeface="Nunito"/>
                <a:ea typeface="Nunito"/>
                <a:cs typeface="Nunito"/>
                <a:sym typeface="Nunito"/>
              </a:defRPr>
            </a:lvl2pPr>
            <a:lvl3pPr lvl="2" marR="0" rtl="0" algn="ctr">
              <a:lnSpc>
                <a:spcPct val="100000"/>
              </a:lnSpc>
              <a:spcBef>
                <a:spcPts val="0"/>
              </a:spcBef>
              <a:spcAft>
                <a:spcPts val="0"/>
              </a:spcAft>
              <a:buClr>
                <a:srgbClr val="203449"/>
              </a:buClr>
              <a:buSzPts val="1400"/>
              <a:buFont typeface="Nunito"/>
              <a:buNone/>
              <a:defRPr b="0" i="0" sz="1400" u="none" cap="none" strike="noStrike">
                <a:solidFill>
                  <a:srgbClr val="203449"/>
                </a:solidFill>
                <a:latin typeface="Nunito"/>
                <a:ea typeface="Nunito"/>
                <a:cs typeface="Nunito"/>
                <a:sym typeface="Nunito"/>
              </a:defRPr>
            </a:lvl3pPr>
            <a:lvl4pPr lvl="3" marR="0" rtl="0" algn="ctr">
              <a:lnSpc>
                <a:spcPct val="100000"/>
              </a:lnSpc>
              <a:spcBef>
                <a:spcPts val="0"/>
              </a:spcBef>
              <a:spcAft>
                <a:spcPts val="0"/>
              </a:spcAft>
              <a:buClr>
                <a:srgbClr val="203449"/>
              </a:buClr>
              <a:buSzPts val="1400"/>
              <a:buFont typeface="Nunito"/>
              <a:buNone/>
              <a:defRPr b="0" i="0" sz="1400" u="none" cap="none" strike="noStrike">
                <a:solidFill>
                  <a:srgbClr val="203449"/>
                </a:solidFill>
                <a:latin typeface="Nunito"/>
                <a:ea typeface="Nunito"/>
                <a:cs typeface="Nunito"/>
                <a:sym typeface="Nunito"/>
              </a:defRPr>
            </a:lvl4pPr>
            <a:lvl5pPr lvl="4" marR="0" rtl="0" algn="ctr">
              <a:lnSpc>
                <a:spcPct val="100000"/>
              </a:lnSpc>
              <a:spcBef>
                <a:spcPts val="0"/>
              </a:spcBef>
              <a:spcAft>
                <a:spcPts val="0"/>
              </a:spcAft>
              <a:buClr>
                <a:srgbClr val="203449"/>
              </a:buClr>
              <a:buSzPts val="1400"/>
              <a:buFont typeface="Nunito"/>
              <a:buNone/>
              <a:defRPr b="0" i="0" sz="1400" u="none" cap="none" strike="noStrike">
                <a:solidFill>
                  <a:srgbClr val="203449"/>
                </a:solidFill>
                <a:latin typeface="Nunito"/>
                <a:ea typeface="Nunito"/>
                <a:cs typeface="Nunito"/>
                <a:sym typeface="Nunito"/>
              </a:defRPr>
            </a:lvl5pPr>
            <a:lvl6pPr lvl="5" marR="0" rtl="0" algn="ctr">
              <a:lnSpc>
                <a:spcPct val="100000"/>
              </a:lnSpc>
              <a:spcBef>
                <a:spcPts val="0"/>
              </a:spcBef>
              <a:spcAft>
                <a:spcPts val="0"/>
              </a:spcAft>
              <a:buClr>
                <a:srgbClr val="203449"/>
              </a:buClr>
              <a:buSzPts val="1400"/>
              <a:buFont typeface="Nunito"/>
              <a:buNone/>
              <a:defRPr b="0" i="0" sz="1400" u="none" cap="none" strike="noStrike">
                <a:solidFill>
                  <a:srgbClr val="203449"/>
                </a:solidFill>
                <a:latin typeface="Nunito"/>
                <a:ea typeface="Nunito"/>
                <a:cs typeface="Nunito"/>
                <a:sym typeface="Nunito"/>
              </a:defRPr>
            </a:lvl6pPr>
            <a:lvl7pPr lvl="6" marR="0" rtl="0" algn="ctr">
              <a:lnSpc>
                <a:spcPct val="100000"/>
              </a:lnSpc>
              <a:spcBef>
                <a:spcPts val="0"/>
              </a:spcBef>
              <a:spcAft>
                <a:spcPts val="0"/>
              </a:spcAft>
              <a:buClr>
                <a:srgbClr val="203449"/>
              </a:buClr>
              <a:buSzPts val="1400"/>
              <a:buFont typeface="Nunito"/>
              <a:buNone/>
              <a:defRPr b="0" i="0" sz="1400" u="none" cap="none" strike="noStrike">
                <a:solidFill>
                  <a:srgbClr val="203449"/>
                </a:solidFill>
                <a:latin typeface="Nunito"/>
                <a:ea typeface="Nunito"/>
                <a:cs typeface="Nunito"/>
                <a:sym typeface="Nunito"/>
              </a:defRPr>
            </a:lvl7pPr>
            <a:lvl8pPr lvl="7" marR="0" rtl="0" algn="ctr">
              <a:lnSpc>
                <a:spcPct val="100000"/>
              </a:lnSpc>
              <a:spcBef>
                <a:spcPts val="0"/>
              </a:spcBef>
              <a:spcAft>
                <a:spcPts val="0"/>
              </a:spcAft>
              <a:buClr>
                <a:srgbClr val="203449"/>
              </a:buClr>
              <a:buSzPts val="1400"/>
              <a:buFont typeface="Nunito"/>
              <a:buNone/>
              <a:defRPr b="0" i="0" sz="1400" u="none" cap="none" strike="noStrike">
                <a:solidFill>
                  <a:srgbClr val="203449"/>
                </a:solidFill>
                <a:latin typeface="Nunito"/>
                <a:ea typeface="Nunito"/>
                <a:cs typeface="Nunito"/>
                <a:sym typeface="Nunito"/>
              </a:defRPr>
            </a:lvl8pPr>
            <a:lvl9pPr lvl="8" marR="0" rtl="0" algn="ctr">
              <a:lnSpc>
                <a:spcPct val="100000"/>
              </a:lnSpc>
              <a:spcBef>
                <a:spcPts val="0"/>
              </a:spcBef>
              <a:spcAft>
                <a:spcPts val="0"/>
              </a:spcAft>
              <a:buClr>
                <a:srgbClr val="203449"/>
              </a:buClr>
              <a:buSzPts val="1400"/>
              <a:buFont typeface="Nunito"/>
              <a:buNone/>
              <a:defRPr b="0" i="0" sz="1400" u="none" cap="none" strike="noStrike">
                <a:solidFill>
                  <a:srgbClr val="203449"/>
                </a:solidFill>
                <a:latin typeface="Nunito"/>
                <a:ea typeface="Nunito"/>
                <a:cs typeface="Nunito"/>
                <a:sym typeface="Nuni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1">
  <p:cSld name="TITLE_10">
    <p:bg>
      <p:bgPr>
        <a:solidFill>
          <a:srgbClr val="111823"/>
        </a:solidFill>
      </p:bgPr>
    </p:bg>
    <p:spTree>
      <p:nvGrpSpPr>
        <p:cNvPr id="95" name="Shape 95"/>
        <p:cNvGrpSpPr/>
        <p:nvPr/>
      </p:nvGrpSpPr>
      <p:grpSpPr>
        <a:xfrm>
          <a:off x="0" y="0"/>
          <a:ext cx="0" cy="0"/>
          <a:chOff x="0" y="0"/>
          <a:chExt cx="0" cy="0"/>
        </a:xfrm>
      </p:grpSpPr>
      <p:sp>
        <p:nvSpPr>
          <p:cNvPr id="96" name="Google Shape;96;p34"/>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97" name="Google Shape;97;p34"/>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98" name="Google Shape;98;p3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proprietary + confidential</a:t>
            </a:r>
            <a:endParaRPr b="0" i="0" sz="580" u="none" cap="none" strike="noStrike">
              <a:solidFill>
                <a:srgbClr val="FFFFFF"/>
              </a:solidFill>
              <a:latin typeface="Nunito Sans"/>
              <a:ea typeface="Nunito Sans"/>
              <a:cs typeface="Nunito Sans"/>
              <a:sym typeface="Nunito Sans"/>
            </a:endParaRPr>
          </a:p>
        </p:txBody>
      </p:sp>
      <p:sp>
        <p:nvSpPr>
          <p:cNvPr id="99" name="Google Shape;99;p3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www.wizeline.com</a:t>
            </a:r>
            <a:endParaRPr b="0" i="0" sz="580" u="none" cap="none" strike="noStrike">
              <a:solidFill>
                <a:srgbClr val="FFFFFF"/>
              </a:solidFill>
              <a:latin typeface="Nunito Sans"/>
              <a:ea typeface="Nunito Sans"/>
              <a:cs typeface="Nunito Sans"/>
              <a:sym typeface="Nunito Sans"/>
            </a:endParaRPr>
          </a:p>
        </p:txBody>
      </p:sp>
      <p:pic>
        <p:nvPicPr>
          <p:cNvPr id="100" name="Google Shape;100;p34"/>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2 1">
  <p:cSld name="TITLE_9_2_1">
    <p:bg>
      <p:bgPr>
        <a:solidFill>
          <a:srgbClr val="111823"/>
        </a:solidFill>
      </p:bgPr>
    </p:bg>
    <p:spTree>
      <p:nvGrpSpPr>
        <p:cNvPr id="101" name="Shape 101"/>
        <p:cNvGrpSpPr/>
        <p:nvPr/>
      </p:nvGrpSpPr>
      <p:grpSpPr>
        <a:xfrm>
          <a:off x="0" y="0"/>
          <a:ext cx="0" cy="0"/>
          <a:chOff x="0" y="0"/>
          <a:chExt cx="0" cy="0"/>
        </a:xfrm>
      </p:grpSpPr>
      <p:sp>
        <p:nvSpPr>
          <p:cNvPr id="102" name="Google Shape;102;p35"/>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103" name="Google Shape;103;p35"/>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104" name="Google Shape;104;p35"/>
          <p:cNvSpPr txBox="1"/>
          <p:nvPr>
            <p:ph idx="1" type="body"/>
          </p:nvPr>
        </p:nvSpPr>
        <p:spPr>
          <a:xfrm>
            <a:off x="3543300" y="874175"/>
            <a:ext cx="5011800" cy="38121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2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1pPr>
            <a:lvl2pPr indent="-304800" lvl="1" marL="914400" marR="0" rtl="0" algn="l">
              <a:lnSpc>
                <a:spcPct val="2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2pPr>
            <a:lvl3pPr indent="-304800" lvl="2" marL="1371600" marR="0" rtl="0" algn="l">
              <a:lnSpc>
                <a:spcPct val="2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3pPr>
            <a:lvl4pPr indent="-304800" lvl="3" marL="1828800" marR="0" rtl="0" algn="l">
              <a:lnSpc>
                <a:spcPct val="2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4pPr>
            <a:lvl5pPr indent="-304800" lvl="4" marL="2286000" marR="0" rtl="0" algn="l">
              <a:lnSpc>
                <a:spcPct val="2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5pPr>
            <a:lvl6pPr indent="-304800" lvl="5" marL="2743200" marR="0" rtl="0" algn="l">
              <a:lnSpc>
                <a:spcPct val="2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6pPr>
            <a:lvl7pPr indent="-304800" lvl="6" marL="3200400" marR="0" rtl="0" algn="l">
              <a:lnSpc>
                <a:spcPct val="2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7pPr>
            <a:lvl8pPr indent="-304800" lvl="7" marL="3657600" marR="0" rtl="0" algn="l">
              <a:lnSpc>
                <a:spcPct val="2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8pPr>
            <a:lvl9pPr indent="-304800" lvl="8" marL="4114800" marR="0" rtl="0" algn="l">
              <a:lnSpc>
                <a:spcPct val="2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9pPr>
          </a:lstStyle>
          <a:p/>
        </p:txBody>
      </p:sp>
      <p:cxnSp>
        <p:nvCxnSpPr>
          <p:cNvPr id="105" name="Google Shape;105;p35"/>
          <p:cNvCxnSpPr/>
          <p:nvPr/>
        </p:nvCxnSpPr>
        <p:spPr>
          <a:xfrm flipH="1">
            <a:off x="3041250" y="874175"/>
            <a:ext cx="3900" cy="1695900"/>
          </a:xfrm>
          <a:prstGeom prst="straightConnector1">
            <a:avLst/>
          </a:prstGeom>
          <a:noFill/>
          <a:ln cap="flat" cmpd="sng" w="9525">
            <a:solidFill>
              <a:srgbClr val="EC393A"/>
            </a:solidFill>
            <a:prstDash val="solid"/>
            <a:round/>
            <a:headEnd len="sm" w="sm" type="none"/>
            <a:tailEnd len="sm" w="sm" type="none"/>
          </a:ln>
        </p:spPr>
      </p:cxnSp>
      <p:sp>
        <p:nvSpPr>
          <p:cNvPr id="106" name="Google Shape;106;p35"/>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600"/>
              <a:buFont typeface="Nunito Sans ExtraBold"/>
              <a:buNone/>
              <a:defRPr b="0" i="0" sz="2600" u="none" cap="none" strike="noStrike">
                <a:solidFill>
                  <a:schemeClr val="lt1"/>
                </a:solidFill>
                <a:latin typeface="Nunito Sans ExtraBold"/>
                <a:ea typeface="Nunito Sans ExtraBold"/>
                <a:cs typeface="Nunito Sans ExtraBold"/>
                <a:sym typeface="Nunito Sans ExtraBold"/>
              </a:defRPr>
            </a:lvl1pPr>
            <a:lvl2pPr lvl="1"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2pPr>
            <a:lvl3pPr lvl="2"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3pPr>
            <a:lvl4pPr lvl="3"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4pPr>
            <a:lvl5pPr lvl="4"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5pPr>
            <a:lvl6pPr lvl="5"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6pPr>
            <a:lvl7pPr lvl="6"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7pPr>
            <a:lvl8pPr lvl="7"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8pPr>
            <a:lvl9pPr lvl="8"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9pPr>
          </a:lstStyle>
          <a:p/>
        </p:txBody>
      </p:sp>
      <p:sp>
        <p:nvSpPr>
          <p:cNvPr id="107" name="Google Shape;107;p3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proprietary + confidential</a:t>
            </a:r>
            <a:endParaRPr b="0" i="0" sz="580" u="none" cap="none" strike="noStrike">
              <a:solidFill>
                <a:srgbClr val="FFFFFF"/>
              </a:solidFill>
              <a:latin typeface="Nunito Sans"/>
              <a:ea typeface="Nunito Sans"/>
              <a:cs typeface="Nunito Sans"/>
              <a:sym typeface="Nunito Sans"/>
            </a:endParaRPr>
          </a:p>
        </p:txBody>
      </p:sp>
      <p:sp>
        <p:nvSpPr>
          <p:cNvPr id="108" name="Google Shape;108;p3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www.wizeline.com</a:t>
            </a:r>
            <a:endParaRPr b="0" i="0" sz="580" u="none" cap="none" strike="noStrike">
              <a:solidFill>
                <a:srgbClr val="FFFFFF"/>
              </a:solidFill>
              <a:latin typeface="Nunito Sans"/>
              <a:ea typeface="Nunito Sans"/>
              <a:cs typeface="Nunito Sans"/>
              <a:sym typeface="Nunito Sans"/>
            </a:endParaRPr>
          </a:p>
        </p:txBody>
      </p:sp>
      <p:pic>
        <p:nvPicPr>
          <p:cNvPr id="109" name="Google Shape;109;p35"/>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2 1 1">
  <p:cSld name="TITLE_9_2_1_1">
    <p:bg>
      <p:bgPr>
        <a:solidFill>
          <a:srgbClr val="111823"/>
        </a:solidFill>
      </p:bgPr>
    </p:bg>
    <p:spTree>
      <p:nvGrpSpPr>
        <p:cNvPr id="110" name="Shape 110"/>
        <p:cNvGrpSpPr/>
        <p:nvPr/>
      </p:nvGrpSpPr>
      <p:grpSpPr>
        <a:xfrm>
          <a:off x="0" y="0"/>
          <a:ext cx="0" cy="0"/>
          <a:chOff x="0" y="0"/>
          <a:chExt cx="0" cy="0"/>
        </a:xfrm>
      </p:grpSpPr>
      <p:sp>
        <p:nvSpPr>
          <p:cNvPr id="111" name="Google Shape;111;p36"/>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cxnSp>
        <p:nvCxnSpPr>
          <p:cNvPr id="112" name="Google Shape;112;p36"/>
          <p:cNvCxnSpPr/>
          <p:nvPr/>
        </p:nvCxnSpPr>
        <p:spPr>
          <a:xfrm rot="10800000">
            <a:off x="665350" y="2418625"/>
            <a:ext cx="1455000" cy="0"/>
          </a:xfrm>
          <a:prstGeom prst="straightConnector1">
            <a:avLst/>
          </a:prstGeom>
          <a:noFill/>
          <a:ln cap="flat" cmpd="sng" w="9525">
            <a:solidFill>
              <a:srgbClr val="EC393A"/>
            </a:solidFill>
            <a:prstDash val="solid"/>
            <a:round/>
            <a:headEnd len="sm" w="sm" type="none"/>
            <a:tailEnd len="sm" w="sm" type="none"/>
          </a:ln>
        </p:spPr>
      </p:cxnSp>
      <p:sp>
        <p:nvSpPr>
          <p:cNvPr id="113" name="Google Shape;113;p36"/>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600"/>
              <a:buFont typeface="Nunito Sans ExtraBold"/>
              <a:buNone/>
              <a:defRPr b="0" i="0" sz="2600" u="none" cap="none" strike="noStrike">
                <a:solidFill>
                  <a:schemeClr val="lt1"/>
                </a:solidFill>
                <a:latin typeface="Nunito Sans ExtraBold"/>
                <a:ea typeface="Nunito Sans ExtraBold"/>
                <a:cs typeface="Nunito Sans ExtraBold"/>
                <a:sym typeface="Nunito Sans ExtraBold"/>
              </a:defRPr>
            </a:lvl1pPr>
            <a:lvl2pPr lvl="1"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2pPr>
            <a:lvl3pPr lvl="2"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3pPr>
            <a:lvl4pPr lvl="3"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4pPr>
            <a:lvl5pPr lvl="4"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5pPr>
            <a:lvl6pPr lvl="5"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6pPr>
            <a:lvl7pPr lvl="6"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7pPr>
            <a:lvl8pPr lvl="7"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8pPr>
            <a:lvl9pPr lvl="8" marR="0" rtl="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Nunito Sans"/>
                <a:ea typeface="Nunito Sans"/>
                <a:cs typeface="Nunito Sans"/>
                <a:sym typeface="Nunito Sans"/>
              </a:defRPr>
            </a:lvl9pPr>
          </a:lstStyle>
          <a:p/>
        </p:txBody>
      </p:sp>
      <p:sp>
        <p:nvSpPr>
          <p:cNvPr id="114" name="Google Shape;114;p3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proprietary + confidential</a:t>
            </a:r>
            <a:endParaRPr b="0" i="0" sz="580" u="none" cap="none" strike="noStrike">
              <a:solidFill>
                <a:srgbClr val="FFFFFF"/>
              </a:solidFill>
              <a:latin typeface="Nunito Sans"/>
              <a:ea typeface="Nunito Sans"/>
              <a:cs typeface="Nunito Sans"/>
              <a:sym typeface="Nunito Sans"/>
            </a:endParaRPr>
          </a:p>
        </p:txBody>
      </p:sp>
      <p:sp>
        <p:nvSpPr>
          <p:cNvPr id="115" name="Google Shape;115;p3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www.wizeline.com</a:t>
            </a:r>
            <a:endParaRPr b="0" i="0" sz="580" u="none" cap="none" strike="noStrike">
              <a:solidFill>
                <a:srgbClr val="FFFFFF"/>
              </a:solidFill>
              <a:latin typeface="Nunito Sans"/>
              <a:ea typeface="Nunito Sans"/>
              <a:cs typeface="Nunito Sans"/>
              <a:sym typeface="Nunito Sans"/>
            </a:endParaRPr>
          </a:p>
        </p:txBody>
      </p:sp>
      <p:pic>
        <p:nvPicPr>
          <p:cNvPr id="116" name="Google Shape;116;p36"/>
          <p:cNvPicPr preferRelativeResize="0"/>
          <p:nvPr/>
        </p:nvPicPr>
        <p:blipFill rotWithShape="1">
          <a:blip r:embed="rId2">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1">
  <p:cSld name="TITLE_9_1">
    <p:bg>
      <p:bgPr>
        <a:solidFill>
          <a:srgbClr val="111823"/>
        </a:solidFill>
      </p:bgPr>
    </p:bg>
    <p:spTree>
      <p:nvGrpSpPr>
        <p:cNvPr id="117" name="Shape 117"/>
        <p:cNvGrpSpPr/>
        <p:nvPr/>
      </p:nvGrpSpPr>
      <p:grpSpPr>
        <a:xfrm>
          <a:off x="0" y="0"/>
          <a:ext cx="0" cy="0"/>
          <a:chOff x="0" y="0"/>
          <a:chExt cx="0" cy="0"/>
        </a:xfrm>
      </p:grpSpPr>
      <p:sp>
        <p:nvSpPr>
          <p:cNvPr id="118" name="Google Shape;118;p37"/>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119" name="Google Shape;119;p37"/>
          <p:cNvPicPr preferRelativeResize="0"/>
          <p:nvPr/>
        </p:nvPicPr>
        <p:blipFill rotWithShape="1">
          <a:blip r:embed="rId2">
            <a:alphaModFix/>
          </a:blip>
          <a:srcRect b="0" l="0" r="0" t="0"/>
          <a:stretch/>
        </p:blipFill>
        <p:spPr>
          <a:xfrm>
            <a:off x="0" y="5005375"/>
            <a:ext cx="9144000" cy="138125"/>
          </a:xfrm>
          <a:prstGeom prst="rect">
            <a:avLst/>
          </a:prstGeom>
          <a:noFill/>
          <a:ln>
            <a:noFill/>
          </a:ln>
        </p:spPr>
      </p:pic>
      <p:grpSp>
        <p:nvGrpSpPr>
          <p:cNvPr id="120" name="Google Shape;120;p37"/>
          <p:cNvGrpSpPr/>
          <p:nvPr/>
        </p:nvGrpSpPr>
        <p:grpSpPr>
          <a:xfrm>
            <a:off x="571511" y="536864"/>
            <a:ext cx="259663" cy="257680"/>
            <a:chOff x="1482000" y="1585348"/>
            <a:chExt cx="445698" cy="442293"/>
          </a:xfrm>
        </p:grpSpPr>
        <p:sp>
          <p:nvSpPr>
            <p:cNvPr id="121" name="Google Shape;121;p37"/>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7"/>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123" name="Google Shape;123;p37"/>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1pPr>
            <a:lvl2pPr indent="-304800" lvl="1" marL="914400" marR="0" rtl="0" algn="l">
              <a:lnSpc>
                <a:spcPct val="1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2pPr>
            <a:lvl3pPr indent="-304800" lvl="2" marL="1371600" marR="0" rtl="0" algn="l">
              <a:lnSpc>
                <a:spcPct val="1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3pPr>
            <a:lvl4pPr indent="-304800" lvl="3" marL="1828800" marR="0" rtl="0" algn="l">
              <a:lnSpc>
                <a:spcPct val="1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4pPr>
            <a:lvl5pPr indent="-304800" lvl="4" marL="2286000" marR="0" rtl="0" algn="l">
              <a:lnSpc>
                <a:spcPct val="1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5pPr>
            <a:lvl6pPr indent="-304800" lvl="5" marL="2743200" marR="0" rtl="0" algn="l">
              <a:lnSpc>
                <a:spcPct val="1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6pPr>
            <a:lvl7pPr indent="-304800" lvl="6" marL="3200400" marR="0" rtl="0" algn="l">
              <a:lnSpc>
                <a:spcPct val="1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7pPr>
            <a:lvl8pPr indent="-304800" lvl="7" marL="3657600" marR="0" rtl="0" algn="l">
              <a:lnSpc>
                <a:spcPct val="1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8pPr>
            <a:lvl9pPr indent="-304800" lvl="8" marL="4114800" marR="0" rtl="0" algn="l">
              <a:lnSpc>
                <a:spcPct val="100000"/>
              </a:lnSpc>
              <a:spcBef>
                <a:spcPts val="0"/>
              </a:spcBef>
              <a:spcAft>
                <a:spcPts val="0"/>
              </a:spcAft>
              <a:buClr>
                <a:schemeClr val="lt1"/>
              </a:buClr>
              <a:buSzPts val="1200"/>
              <a:buFont typeface="Nunito Sans"/>
              <a:buChar char="■"/>
              <a:defRPr b="0" i="0" sz="1200" u="none" cap="none" strike="noStrike">
                <a:solidFill>
                  <a:schemeClr val="lt1"/>
                </a:solidFill>
                <a:latin typeface="Nunito Sans"/>
                <a:ea typeface="Nunito Sans"/>
                <a:cs typeface="Nunito Sans"/>
                <a:sym typeface="Nunito Sans"/>
              </a:defRPr>
            </a:lvl9pPr>
          </a:lstStyle>
          <a:p/>
        </p:txBody>
      </p:sp>
      <p:sp>
        <p:nvSpPr>
          <p:cNvPr id="124" name="Google Shape;124;p37"/>
          <p:cNvSpPr txBox="1"/>
          <p:nvPr>
            <p:ph type="title"/>
          </p:nvPr>
        </p:nvSpPr>
        <p:spPr>
          <a:xfrm>
            <a:off x="851950" y="457200"/>
            <a:ext cx="67404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1pPr>
            <a:lvl2pPr lvl="1"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2pPr>
            <a:lvl3pPr lvl="2"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3pPr>
            <a:lvl4pPr lvl="3"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4pPr>
            <a:lvl5pPr lvl="4"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5pPr>
            <a:lvl6pPr lvl="5"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6pPr>
            <a:lvl7pPr lvl="6"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7pPr>
            <a:lvl8pPr lvl="7"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8pPr>
            <a:lvl9pPr lvl="8"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9pPr>
          </a:lstStyle>
          <a:p/>
        </p:txBody>
      </p:sp>
      <p:sp>
        <p:nvSpPr>
          <p:cNvPr id="125" name="Google Shape;125;p3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proprietary + confidential</a:t>
            </a:r>
            <a:endParaRPr b="0" i="0" sz="580" u="none" cap="none" strike="noStrike">
              <a:solidFill>
                <a:srgbClr val="FFFFFF"/>
              </a:solidFill>
              <a:latin typeface="Nunito Sans"/>
              <a:ea typeface="Nunito Sans"/>
              <a:cs typeface="Nunito Sans"/>
              <a:sym typeface="Nunito Sans"/>
            </a:endParaRPr>
          </a:p>
        </p:txBody>
      </p:sp>
      <p:sp>
        <p:nvSpPr>
          <p:cNvPr id="126" name="Google Shape;126;p3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www.wizeline.com</a:t>
            </a:r>
            <a:endParaRPr b="0" i="0" sz="580" u="none" cap="none" strike="noStrike">
              <a:solidFill>
                <a:srgbClr val="FFFFFF"/>
              </a:solidFill>
              <a:latin typeface="Nunito Sans"/>
              <a:ea typeface="Nunito Sans"/>
              <a:cs typeface="Nunito Sans"/>
              <a:sym typeface="Nunito Sans"/>
            </a:endParaRPr>
          </a:p>
        </p:txBody>
      </p:sp>
      <p:pic>
        <p:nvPicPr>
          <p:cNvPr id="127" name="Google Shape;127;p37"/>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5">
    <p:bg>
      <p:bgPr>
        <a:solidFill>
          <a:srgbClr val="3973A4"/>
        </a:solidFill>
      </p:bgPr>
    </p:bg>
    <p:spTree>
      <p:nvGrpSpPr>
        <p:cNvPr id="128" name="Shape 128"/>
        <p:cNvGrpSpPr/>
        <p:nvPr/>
      </p:nvGrpSpPr>
      <p:grpSpPr>
        <a:xfrm>
          <a:off x="0" y="0"/>
          <a:ext cx="0" cy="0"/>
          <a:chOff x="0" y="0"/>
          <a:chExt cx="0" cy="0"/>
        </a:xfrm>
      </p:grpSpPr>
      <p:pic>
        <p:nvPicPr>
          <p:cNvPr id="129" name="Google Shape;129;p38"/>
          <p:cNvPicPr preferRelativeResize="0"/>
          <p:nvPr/>
        </p:nvPicPr>
        <p:blipFill rotWithShape="1">
          <a:blip r:embed="rId2">
            <a:alphaModFix/>
          </a:blip>
          <a:srcRect b="0" l="0" r="0" t="0"/>
          <a:stretch/>
        </p:blipFill>
        <p:spPr>
          <a:xfrm>
            <a:off x="-1" y="0"/>
            <a:ext cx="7057255" cy="5143501"/>
          </a:xfrm>
          <a:prstGeom prst="rect">
            <a:avLst/>
          </a:prstGeom>
          <a:noFill/>
          <a:ln>
            <a:noFill/>
          </a:ln>
        </p:spPr>
      </p:pic>
      <p:grpSp>
        <p:nvGrpSpPr>
          <p:cNvPr id="130" name="Google Shape;130;p38"/>
          <p:cNvGrpSpPr/>
          <p:nvPr/>
        </p:nvGrpSpPr>
        <p:grpSpPr>
          <a:xfrm>
            <a:off x="571511" y="2314076"/>
            <a:ext cx="259663" cy="257680"/>
            <a:chOff x="1482000" y="1585348"/>
            <a:chExt cx="445698" cy="442293"/>
          </a:xfrm>
        </p:grpSpPr>
        <p:sp>
          <p:nvSpPr>
            <p:cNvPr id="131" name="Google Shape;131;p38"/>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8"/>
            <p:cNvSpPr/>
            <p:nvPr/>
          </p:nvSpPr>
          <p:spPr>
            <a:xfrm>
              <a:off x="1482000" y="1806541"/>
              <a:ext cx="221100" cy="221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38"/>
          <p:cNvSpPr txBox="1"/>
          <p:nvPr>
            <p:ph idx="1" type="subTitle"/>
          </p:nvPr>
        </p:nvSpPr>
        <p:spPr>
          <a:xfrm>
            <a:off x="851950" y="2571750"/>
            <a:ext cx="5983200" cy="417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Nunito Sans"/>
              <a:buNone/>
              <a:defRPr b="0" i="0" sz="1400" u="none" cap="none" strike="noStrike">
                <a:solidFill>
                  <a:schemeClr val="lt1"/>
                </a:solidFill>
                <a:latin typeface="Nunito Sans"/>
                <a:ea typeface="Nunito Sans"/>
                <a:cs typeface="Nunito Sans"/>
                <a:sym typeface="Nunito Sans"/>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34" name="Google Shape;134;p38"/>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135" name="Google Shape;135;p38"/>
          <p:cNvSpPr txBox="1"/>
          <p:nvPr>
            <p:ph type="title"/>
          </p:nvPr>
        </p:nvSpPr>
        <p:spPr>
          <a:xfrm>
            <a:off x="851950" y="2202575"/>
            <a:ext cx="6740400" cy="369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600"/>
              <a:buFont typeface="Nunito Sans Black"/>
              <a:buNone/>
              <a:defRPr b="0" i="0" sz="2600" u="none" cap="none" strike="noStrike">
                <a:solidFill>
                  <a:schemeClr val="lt1"/>
                </a:solidFill>
                <a:latin typeface="Nunito Sans Black"/>
                <a:ea typeface="Nunito Sans Black"/>
                <a:cs typeface="Nunito Sans Black"/>
                <a:sym typeface="Nunito Sans Black"/>
              </a:defRPr>
            </a:lvl1pPr>
            <a:lvl2pPr lvl="1"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2pPr>
            <a:lvl3pPr lvl="2"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3pPr>
            <a:lvl4pPr lvl="3"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4pPr>
            <a:lvl5pPr lvl="4"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5pPr>
            <a:lvl6pPr lvl="5"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6pPr>
            <a:lvl7pPr lvl="6"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7pPr>
            <a:lvl8pPr lvl="7"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8pPr>
            <a:lvl9pPr lvl="8"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5_1">
    <p:bg>
      <p:bgPr>
        <a:solidFill>
          <a:srgbClr val="111823"/>
        </a:solidFill>
      </p:bgPr>
    </p:bg>
    <p:spTree>
      <p:nvGrpSpPr>
        <p:cNvPr id="136" name="Shape 136"/>
        <p:cNvGrpSpPr/>
        <p:nvPr/>
      </p:nvGrpSpPr>
      <p:grpSpPr>
        <a:xfrm>
          <a:off x="0" y="0"/>
          <a:ext cx="0" cy="0"/>
          <a:chOff x="0" y="0"/>
          <a:chExt cx="0" cy="0"/>
        </a:xfrm>
      </p:grpSpPr>
      <p:pic>
        <p:nvPicPr>
          <p:cNvPr id="137" name="Google Shape;137;p39"/>
          <p:cNvPicPr preferRelativeResize="0"/>
          <p:nvPr/>
        </p:nvPicPr>
        <p:blipFill rotWithShape="1">
          <a:blip r:embed="rId2">
            <a:alphaModFix/>
          </a:blip>
          <a:srcRect b="0" l="0" r="0" t="0"/>
          <a:stretch/>
        </p:blipFill>
        <p:spPr>
          <a:xfrm>
            <a:off x="-1" y="0"/>
            <a:ext cx="7057255" cy="5143501"/>
          </a:xfrm>
          <a:prstGeom prst="rect">
            <a:avLst/>
          </a:prstGeom>
          <a:noFill/>
          <a:ln>
            <a:noFill/>
          </a:ln>
        </p:spPr>
      </p:pic>
      <p:sp>
        <p:nvSpPr>
          <p:cNvPr id="138" name="Google Shape;138;p39"/>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grpSp>
        <p:nvGrpSpPr>
          <p:cNvPr id="139" name="Google Shape;139;p39"/>
          <p:cNvGrpSpPr/>
          <p:nvPr/>
        </p:nvGrpSpPr>
        <p:grpSpPr>
          <a:xfrm>
            <a:off x="571511" y="2314076"/>
            <a:ext cx="259663" cy="257680"/>
            <a:chOff x="1482000" y="1585348"/>
            <a:chExt cx="445698" cy="442293"/>
          </a:xfrm>
        </p:grpSpPr>
        <p:sp>
          <p:nvSpPr>
            <p:cNvPr id="140" name="Google Shape;140;p39"/>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9"/>
            <p:cNvSpPr/>
            <p:nvPr/>
          </p:nvSpPr>
          <p:spPr>
            <a:xfrm>
              <a:off x="1482000" y="1806541"/>
              <a:ext cx="221100" cy="221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39"/>
          <p:cNvSpPr txBox="1"/>
          <p:nvPr>
            <p:ph idx="1" type="subTitle"/>
          </p:nvPr>
        </p:nvSpPr>
        <p:spPr>
          <a:xfrm>
            <a:off x="851950" y="2571750"/>
            <a:ext cx="5983200" cy="417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Nunito Sans"/>
              <a:buNone/>
              <a:defRPr b="0" i="0" sz="1400" u="none" cap="none" strike="noStrike">
                <a:solidFill>
                  <a:schemeClr val="lt1"/>
                </a:solidFill>
                <a:latin typeface="Nunito Sans"/>
                <a:ea typeface="Nunito Sans"/>
                <a:cs typeface="Nunito Sans"/>
                <a:sym typeface="Nunito Sans"/>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43" name="Google Shape;143;p39"/>
          <p:cNvSpPr txBox="1"/>
          <p:nvPr>
            <p:ph type="title"/>
          </p:nvPr>
        </p:nvSpPr>
        <p:spPr>
          <a:xfrm>
            <a:off x="851950" y="2202575"/>
            <a:ext cx="6740400" cy="369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600"/>
              <a:buFont typeface="Nunito Sans Black"/>
              <a:buNone/>
              <a:defRPr b="0" i="0" sz="2600" u="none" cap="none" strike="noStrike">
                <a:solidFill>
                  <a:schemeClr val="lt1"/>
                </a:solidFill>
                <a:latin typeface="Nunito Sans Black"/>
                <a:ea typeface="Nunito Sans Black"/>
                <a:cs typeface="Nunito Sans Black"/>
                <a:sym typeface="Nunito Sans Black"/>
              </a:defRPr>
            </a:lvl1pPr>
            <a:lvl2pPr lvl="1"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2pPr>
            <a:lvl3pPr lvl="2"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3pPr>
            <a:lvl4pPr lvl="3"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4pPr>
            <a:lvl5pPr lvl="4"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5pPr>
            <a:lvl6pPr lvl="5"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6pPr>
            <a:lvl7pPr lvl="6"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7pPr>
            <a:lvl8pPr lvl="7"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8pPr>
            <a:lvl9pPr lvl="8"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5_1_1">
    <p:bg>
      <p:bgPr>
        <a:solidFill>
          <a:srgbClr val="EC393A"/>
        </a:solidFill>
      </p:bgPr>
    </p:bg>
    <p:spTree>
      <p:nvGrpSpPr>
        <p:cNvPr id="144" name="Shape 144"/>
        <p:cNvGrpSpPr/>
        <p:nvPr/>
      </p:nvGrpSpPr>
      <p:grpSpPr>
        <a:xfrm>
          <a:off x="0" y="0"/>
          <a:ext cx="0" cy="0"/>
          <a:chOff x="0" y="0"/>
          <a:chExt cx="0" cy="0"/>
        </a:xfrm>
      </p:grpSpPr>
      <p:pic>
        <p:nvPicPr>
          <p:cNvPr id="145" name="Google Shape;145;p40"/>
          <p:cNvPicPr preferRelativeResize="0"/>
          <p:nvPr/>
        </p:nvPicPr>
        <p:blipFill rotWithShape="1">
          <a:blip r:embed="rId2">
            <a:alphaModFix/>
          </a:blip>
          <a:srcRect b="0" l="0" r="0" t="0"/>
          <a:stretch/>
        </p:blipFill>
        <p:spPr>
          <a:xfrm>
            <a:off x="14674" y="0"/>
            <a:ext cx="7057255" cy="5143501"/>
          </a:xfrm>
          <a:prstGeom prst="rect">
            <a:avLst/>
          </a:prstGeom>
          <a:noFill/>
          <a:ln>
            <a:noFill/>
          </a:ln>
        </p:spPr>
      </p:pic>
      <p:sp>
        <p:nvSpPr>
          <p:cNvPr id="146" name="Google Shape;146;p40"/>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grpSp>
        <p:nvGrpSpPr>
          <p:cNvPr id="147" name="Google Shape;147;p40"/>
          <p:cNvGrpSpPr/>
          <p:nvPr/>
        </p:nvGrpSpPr>
        <p:grpSpPr>
          <a:xfrm>
            <a:off x="571511" y="2314076"/>
            <a:ext cx="259663" cy="257680"/>
            <a:chOff x="1482000" y="1585348"/>
            <a:chExt cx="445698" cy="442293"/>
          </a:xfrm>
        </p:grpSpPr>
        <p:sp>
          <p:nvSpPr>
            <p:cNvPr id="148" name="Google Shape;148;p40"/>
            <p:cNvSpPr/>
            <p:nvPr/>
          </p:nvSpPr>
          <p:spPr>
            <a:xfrm>
              <a:off x="1706598" y="1585348"/>
              <a:ext cx="221100" cy="221100"/>
            </a:xfrm>
            <a:prstGeom prst="rect">
              <a:avLst/>
            </a:prstGeom>
            <a:solidFill>
              <a:srgbClr val="20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0"/>
            <p:cNvSpPr/>
            <p:nvPr/>
          </p:nvSpPr>
          <p:spPr>
            <a:xfrm>
              <a:off x="1482000" y="1806541"/>
              <a:ext cx="221100" cy="221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p40"/>
          <p:cNvSpPr txBox="1"/>
          <p:nvPr>
            <p:ph idx="1" type="subTitle"/>
          </p:nvPr>
        </p:nvSpPr>
        <p:spPr>
          <a:xfrm>
            <a:off x="851950" y="2571750"/>
            <a:ext cx="5983200" cy="417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Nunito Sans"/>
              <a:buNone/>
              <a:defRPr b="0" i="0" sz="1400" u="none" cap="none" strike="noStrike">
                <a:solidFill>
                  <a:schemeClr val="lt1"/>
                </a:solidFill>
                <a:latin typeface="Nunito Sans"/>
                <a:ea typeface="Nunito Sans"/>
                <a:cs typeface="Nunito Sans"/>
                <a:sym typeface="Nunito Sans"/>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51" name="Google Shape;151;p40"/>
          <p:cNvSpPr txBox="1"/>
          <p:nvPr>
            <p:ph type="title"/>
          </p:nvPr>
        </p:nvSpPr>
        <p:spPr>
          <a:xfrm>
            <a:off x="851950" y="2202575"/>
            <a:ext cx="6740400" cy="369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600"/>
              <a:buFont typeface="Nunito Sans Black"/>
              <a:buNone/>
              <a:defRPr b="0" i="0" sz="2600" u="none" cap="none" strike="noStrike">
                <a:solidFill>
                  <a:schemeClr val="lt1"/>
                </a:solidFill>
                <a:latin typeface="Nunito Sans Black"/>
                <a:ea typeface="Nunito Sans Black"/>
                <a:cs typeface="Nunito Sans Black"/>
                <a:sym typeface="Nunito Sans Black"/>
              </a:defRPr>
            </a:lvl1pPr>
            <a:lvl2pPr lvl="1"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2pPr>
            <a:lvl3pPr lvl="2"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3pPr>
            <a:lvl4pPr lvl="3"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4pPr>
            <a:lvl5pPr lvl="4"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5pPr>
            <a:lvl6pPr lvl="5"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6pPr>
            <a:lvl7pPr lvl="6"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7pPr>
            <a:lvl8pPr lvl="7"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8pPr>
            <a:lvl9pPr lvl="8" marR="0" rtl="0" algn="l">
              <a:lnSpc>
                <a:spcPct val="100000"/>
              </a:lnSpc>
              <a:spcBef>
                <a:spcPts val="0"/>
              </a:spcBef>
              <a:spcAft>
                <a:spcPts val="0"/>
              </a:spcAft>
              <a:buClr>
                <a:schemeClr val="lt1"/>
              </a:buClr>
              <a:buSzPts val="1900"/>
              <a:buFont typeface="Nunito Sans Black"/>
              <a:buNone/>
              <a:defRPr b="0" i="0" sz="1900" u="none" cap="none" strike="noStrike">
                <a:solidFill>
                  <a:schemeClr val="lt1"/>
                </a:solidFill>
                <a:latin typeface="Nunito Sans Black"/>
                <a:ea typeface="Nunito Sans Black"/>
                <a:cs typeface="Nunito Sans Black"/>
                <a:sym typeface="Nunito Sans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2" name="Shape 152"/>
        <p:cNvGrpSpPr/>
        <p:nvPr/>
      </p:nvGrpSpPr>
      <p:grpSpPr>
        <a:xfrm>
          <a:off x="0" y="0"/>
          <a:ext cx="0" cy="0"/>
          <a:chOff x="0" y="0"/>
          <a:chExt cx="0" cy="0"/>
        </a:xfrm>
      </p:grpSpPr>
      <p:cxnSp>
        <p:nvCxnSpPr>
          <p:cNvPr id="153" name="Google Shape;153;p41"/>
          <p:cNvCxnSpPr/>
          <p:nvPr/>
        </p:nvCxnSpPr>
        <p:spPr>
          <a:xfrm>
            <a:off x="0" y="1365525"/>
            <a:ext cx="2883300" cy="0"/>
          </a:xfrm>
          <a:prstGeom prst="straightConnector1">
            <a:avLst/>
          </a:prstGeom>
          <a:noFill/>
          <a:ln cap="flat" cmpd="sng" w="9525">
            <a:solidFill>
              <a:srgbClr val="EC393A"/>
            </a:solidFill>
            <a:prstDash val="solid"/>
            <a:round/>
            <a:headEnd len="sm" w="sm" type="none"/>
            <a:tailEnd len="sm" w="sm" type="none"/>
          </a:ln>
        </p:spPr>
      </p:cxnSp>
      <p:sp>
        <p:nvSpPr>
          <p:cNvPr id="154" name="Google Shape;154;p41"/>
          <p:cNvSpPr/>
          <p:nvPr/>
        </p:nvSpPr>
        <p:spPr>
          <a:xfrm>
            <a:off x="2836300" y="1315725"/>
            <a:ext cx="99600" cy="99600"/>
          </a:xfrm>
          <a:prstGeom prst="ellipse">
            <a:avLst/>
          </a:prstGeom>
          <a:solidFill>
            <a:srgbClr val="EC393A"/>
          </a:solidFill>
          <a:ln cap="flat" cmpd="sng" w="9525">
            <a:solidFill>
              <a:srgbClr val="EC393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5" name="Google Shape;155;p41"/>
          <p:cNvCxnSpPr/>
          <p:nvPr/>
        </p:nvCxnSpPr>
        <p:spPr>
          <a:xfrm>
            <a:off x="5254325" y="3833400"/>
            <a:ext cx="2883300" cy="0"/>
          </a:xfrm>
          <a:prstGeom prst="straightConnector1">
            <a:avLst/>
          </a:prstGeom>
          <a:noFill/>
          <a:ln cap="flat" cmpd="sng" w="9525">
            <a:solidFill>
              <a:srgbClr val="EC393A"/>
            </a:solidFill>
            <a:prstDash val="solid"/>
            <a:round/>
            <a:headEnd len="sm" w="sm" type="none"/>
            <a:tailEnd len="sm" w="sm" type="none"/>
          </a:ln>
        </p:spPr>
      </p:cxnSp>
      <p:cxnSp>
        <p:nvCxnSpPr>
          <p:cNvPr id="156" name="Google Shape;156;p41"/>
          <p:cNvCxnSpPr/>
          <p:nvPr/>
        </p:nvCxnSpPr>
        <p:spPr>
          <a:xfrm>
            <a:off x="8137675" y="3833400"/>
            <a:ext cx="0" cy="1326600"/>
          </a:xfrm>
          <a:prstGeom prst="straightConnector1">
            <a:avLst/>
          </a:prstGeom>
          <a:noFill/>
          <a:ln cap="flat" cmpd="sng" w="9525">
            <a:solidFill>
              <a:srgbClr val="EC393A"/>
            </a:solidFill>
            <a:prstDash val="solid"/>
            <a:round/>
            <a:headEnd len="sm" w="sm" type="none"/>
            <a:tailEnd len="sm" w="sm" type="none"/>
          </a:ln>
        </p:spPr>
      </p:cxnSp>
      <p:sp>
        <p:nvSpPr>
          <p:cNvPr id="157" name="Google Shape;157;p41"/>
          <p:cNvSpPr/>
          <p:nvPr/>
        </p:nvSpPr>
        <p:spPr>
          <a:xfrm>
            <a:off x="6434275" y="3791900"/>
            <a:ext cx="99600" cy="99600"/>
          </a:xfrm>
          <a:prstGeom prst="ellipse">
            <a:avLst/>
          </a:prstGeom>
          <a:solidFill>
            <a:srgbClr val="EC393A"/>
          </a:solidFill>
          <a:ln cap="flat" cmpd="sng" w="9525">
            <a:solidFill>
              <a:srgbClr val="EC393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1"/>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159" name="Google Shape;159;p41"/>
          <p:cNvSpPr txBox="1"/>
          <p:nvPr>
            <p:ph idx="1" type="subTitle"/>
          </p:nvPr>
        </p:nvSpPr>
        <p:spPr>
          <a:xfrm>
            <a:off x="1580400" y="3293650"/>
            <a:ext cx="59832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400"/>
              <a:buFont typeface="Nunito Sans"/>
              <a:buNone/>
              <a:defRPr b="0" i="0" sz="1400" u="none" cap="none" strike="noStrike">
                <a:solidFill>
                  <a:srgbClr val="3B72A4"/>
                </a:solidFill>
                <a:latin typeface="Nunito Sans"/>
                <a:ea typeface="Nunito Sans"/>
                <a:cs typeface="Nunito Sans"/>
                <a:sym typeface="Nunito Sans"/>
              </a:defRPr>
            </a:lvl1pPr>
            <a:lvl2pPr lvl="1" marR="0" rtl="0" algn="ctr">
              <a:lnSpc>
                <a:spcPct val="100000"/>
              </a:lnSpc>
              <a:spcBef>
                <a:spcPts val="0"/>
              </a:spcBef>
              <a:spcAft>
                <a:spcPts val="0"/>
              </a:spcAft>
              <a:buClr>
                <a:srgbClr val="3B72A4"/>
              </a:buClr>
              <a:buSzPts val="1400"/>
              <a:buFont typeface="Arial"/>
              <a:buNone/>
              <a:defRPr b="0" i="0" sz="1400" u="none" cap="none" strike="noStrike">
                <a:solidFill>
                  <a:srgbClr val="3B72A4"/>
                </a:solidFill>
                <a:latin typeface="Arial"/>
                <a:ea typeface="Arial"/>
                <a:cs typeface="Arial"/>
                <a:sym typeface="Arial"/>
              </a:defRPr>
            </a:lvl2pPr>
            <a:lvl3pPr lvl="2" marR="0" rtl="0" algn="ctr">
              <a:lnSpc>
                <a:spcPct val="100000"/>
              </a:lnSpc>
              <a:spcBef>
                <a:spcPts val="0"/>
              </a:spcBef>
              <a:spcAft>
                <a:spcPts val="0"/>
              </a:spcAft>
              <a:buClr>
                <a:srgbClr val="3B72A4"/>
              </a:buClr>
              <a:buSzPts val="1400"/>
              <a:buFont typeface="Arial"/>
              <a:buNone/>
              <a:defRPr b="0" i="0" sz="1400" u="none" cap="none" strike="noStrike">
                <a:solidFill>
                  <a:srgbClr val="3B72A4"/>
                </a:solidFill>
                <a:latin typeface="Arial"/>
                <a:ea typeface="Arial"/>
                <a:cs typeface="Arial"/>
                <a:sym typeface="Arial"/>
              </a:defRPr>
            </a:lvl3pPr>
            <a:lvl4pPr lvl="3" marR="0" rtl="0" algn="ctr">
              <a:lnSpc>
                <a:spcPct val="100000"/>
              </a:lnSpc>
              <a:spcBef>
                <a:spcPts val="0"/>
              </a:spcBef>
              <a:spcAft>
                <a:spcPts val="0"/>
              </a:spcAft>
              <a:buClr>
                <a:srgbClr val="3B72A4"/>
              </a:buClr>
              <a:buSzPts val="1400"/>
              <a:buFont typeface="Arial"/>
              <a:buNone/>
              <a:defRPr b="0" i="0" sz="1400" u="none" cap="none" strike="noStrike">
                <a:solidFill>
                  <a:srgbClr val="3B72A4"/>
                </a:solidFill>
                <a:latin typeface="Arial"/>
                <a:ea typeface="Arial"/>
                <a:cs typeface="Arial"/>
                <a:sym typeface="Arial"/>
              </a:defRPr>
            </a:lvl4pPr>
            <a:lvl5pPr lvl="4" marR="0" rtl="0" algn="ctr">
              <a:lnSpc>
                <a:spcPct val="100000"/>
              </a:lnSpc>
              <a:spcBef>
                <a:spcPts val="0"/>
              </a:spcBef>
              <a:spcAft>
                <a:spcPts val="0"/>
              </a:spcAft>
              <a:buClr>
                <a:srgbClr val="3B72A4"/>
              </a:buClr>
              <a:buSzPts val="1400"/>
              <a:buFont typeface="Arial"/>
              <a:buNone/>
              <a:defRPr b="0" i="0" sz="1400" u="none" cap="none" strike="noStrike">
                <a:solidFill>
                  <a:srgbClr val="3B72A4"/>
                </a:solidFill>
                <a:latin typeface="Arial"/>
                <a:ea typeface="Arial"/>
                <a:cs typeface="Arial"/>
                <a:sym typeface="Arial"/>
              </a:defRPr>
            </a:lvl5pPr>
            <a:lvl6pPr lvl="5" marR="0" rtl="0" algn="ctr">
              <a:lnSpc>
                <a:spcPct val="100000"/>
              </a:lnSpc>
              <a:spcBef>
                <a:spcPts val="0"/>
              </a:spcBef>
              <a:spcAft>
                <a:spcPts val="0"/>
              </a:spcAft>
              <a:buClr>
                <a:srgbClr val="3B72A4"/>
              </a:buClr>
              <a:buSzPts val="1400"/>
              <a:buFont typeface="Arial"/>
              <a:buNone/>
              <a:defRPr b="0" i="0" sz="1400" u="none" cap="none" strike="noStrike">
                <a:solidFill>
                  <a:srgbClr val="3B72A4"/>
                </a:solidFill>
                <a:latin typeface="Arial"/>
                <a:ea typeface="Arial"/>
                <a:cs typeface="Arial"/>
                <a:sym typeface="Arial"/>
              </a:defRPr>
            </a:lvl6pPr>
            <a:lvl7pPr lvl="6" marR="0" rtl="0" algn="ctr">
              <a:lnSpc>
                <a:spcPct val="100000"/>
              </a:lnSpc>
              <a:spcBef>
                <a:spcPts val="0"/>
              </a:spcBef>
              <a:spcAft>
                <a:spcPts val="0"/>
              </a:spcAft>
              <a:buClr>
                <a:srgbClr val="3B72A4"/>
              </a:buClr>
              <a:buSzPts val="1400"/>
              <a:buFont typeface="Arial"/>
              <a:buNone/>
              <a:defRPr b="0" i="0" sz="1400" u="none" cap="none" strike="noStrike">
                <a:solidFill>
                  <a:srgbClr val="3B72A4"/>
                </a:solidFill>
                <a:latin typeface="Arial"/>
                <a:ea typeface="Arial"/>
                <a:cs typeface="Arial"/>
                <a:sym typeface="Arial"/>
              </a:defRPr>
            </a:lvl7pPr>
            <a:lvl8pPr lvl="7" marR="0" rtl="0" algn="ctr">
              <a:lnSpc>
                <a:spcPct val="100000"/>
              </a:lnSpc>
              <a:spcBef>
                <a:spcPts val="0"/>
              </a:spcBef>
              <a:spcAft>
                <a:spcPts val="0"/>
              </a:spcAft>
              <a:buClr>
                <a:srgbClr val="3B72A4"/>
              </a:buClr>
              <a:buSzPts val="1400"/>
              <a:buFont typeface="Arial"/>
              <a:buNone/>
              <a:defRPr b="0" i="0" sz="1400" u="none" cap="none" strike="noStrike">
                <a:solidFill>
                  <a:srgbClr val="3B72A4"/>
                </a:solidFill>
                <a:latin typeface="Arial"/>
                <a:ea typeface="Arial"/>
                <a:cs typeface="Arial"/>
                <a:sym typeface="Arial"/>
              </a:defRPr>
            </a:lvl8pPr>
            <a:lvl9pPr lvl="8" marR="0" rtl="0" algn="ctr">
              <a:lnSpc>
                <a:spcPct val="100000"/>
              </a:lnSpc>
              <a:spcBef>
                <a:spcPts val="0"/>
              </a:spcBef>
              <a:spcAft>
                <a:spcPts val="0"/>
              </a:spcAft>
              <a:buClr>
                <a:srgbClr val="3B72A4"/>
              </a:buClr>
              <a:buSzPts val="1400"/>
              <a:buFont typeface="Arial"/>
              <a:buNone/>
              <a:defRPr b="0" i="0" sz="1400" u="none" cap="none" strike="noStrike">
                <a:solidFill>
                  <a:srgbClr val="3B72A4"/>
                </a:solidFill>
                <a:latin typeface="Arial"/>
                <a:ea typeface="Arial"/>
                <a:cs typeface="Arial"/>
                <a:sym typeface="Arial"/>
              </a:defRPr>
            </a:lvl9pPr>
          </a:lstStyle>
          <a:p/>
        </p:txBody>
      </p:sp>
      <p:sp>
        <p:nvSpPr>
          <p:cNvPr id="160" name="Google Shape;160;p41"/>
          <p:cNvSpPr txBox="1"/>
          <p:nvPr>
            <p:ph type="title"/>
          </p:nvPr>
        </p:nvSpPr>
        <p:spPr>
          <a:xfrm>
            <a:off x="1061700" y="2119925"/>
            <a:ext cx="70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142236"/>
              </a:buClr>
              <a:buSzPts val="2600"/>
              <a:buFont typeface="Nunito Sans ExtraBold"/>
              <a:buChar char="●"/>
              <a:defRPr b="0" i="0" sz="2600" u="none" cap="none" strike="noStrike">
                <a:solidFill>
                  <a:srgbClr val="142236"/>
                </a:solidFill>
                <a:latin typeface="Nunito Sans ExtraBold"/>
                <a:ea typeface="Nunito Sans ExtraBold"/>
                <a:cs typeface="Nunito Sans ExtraBold"/>
                <a:sym typeface="Nunito Sans ExtraBold"/>
              </a:defRPr>
            </a:lvl1pPr>
            <a:lvl2pPr lvl="1" marR="0" rtl="0" algn="ctr">
              <a:lnSpc>
                <a:spcPct val="100000"/>
              </a:lnSpc>
              <a:spcBef>
                <a:spcPts val="0"/>
              </a:spcBef>
              <a:spcAft>
                <a:spcPts val="0"/>
              </a:spcAft>
              <a:buClr>
                <a:srgbClr val="142236"/>
              </a:buClr>
              <a:buSzPts val="3600"/>
              <a:buFont typeface="Nunito Sans ExtraBold"/>
              <a:buChar char="○"/>
              <a:defRPr b="0" i="0" sz="3600" u="none" cap="none" strike="noStrike">
                <a:solidFill>
                  <a:srgbClr val="142236"/>
                </a:solidFill>
                <a:latin typeface="Nunito Sans ExtraBold"/>
                <a:ea typeface="Nunito Sans ExtraBold"/>
                <a:cs typeface="Nunito Sans ExtraBold"/>
                <a:sym typeface="Nunito Sans ExtraBold"/>
              </a:defRPr>
            </a:lvl2pPr>
            <a:lvl3pPr lvl="2" marR="0" rtl="0" algn="ctr">
              <a:lnSpc>
                <a:spcPct val="100000"/>
              </a:lnSpc>
              <a:spcBef>
                <a:spcPts val="0"/>
              </a:spcBef>
              <a:spcAft>
                <a:spcPts val="0"/>
              </a:spcAft>
              <a:buClr>
                <a:srgbClr val="142236"/>
              </a:buClr>
              <a:buSzPts val="3600"/>
              <a:buFont typeface="Nunito Sans ExtraBold"/>
              <a:buChar char="■"/>
              <a:defRPr b="0" i="0" sz="3600" u="none" cap="none" strike="noStrike">
                <a:solidFill>
                  <a:srgbClr val="142236"/>
                </a:solidFill>
                <a:latin typeface="Nunito Sans ExtraBold"/>
                <a:ea typeface="Nunito Sans ExtraBold"/>
                <a:cs typeface="Nunito Sans ExtraBold"/>
                <a:sym typeface="Nunito Sans ExtraBold"/>
              </a:defRPr>
            </a:lvl3pPr>
            <a:lvl4pPr lvl="3" marR="0" rtl="0" algn="ctr">
              <a:lnSpc>
                <a:spcPct val="100000"/>
              </a:lnSpc>
              <a:spcBef>
                <a:spcPts val="0"/>
              </a:spcBef>
              <a:spcAft>
                <a:spcPts val="0"/>
              </a:spcAft>
              <a:buClr>
                <a:srgbClr val="142236"/>
              </a:buClr>
              <a:buSzPts val="3600"/>
              <a:buFont typeface="Nunito Sans ExtraBold"/>
              <a:buChar char="●"/>
              <a:defRPr b="0" i="0" sz="3600" u="none" cap="none" strike="noStrike">
                <a:solidFill>
                  <a:srgbClr val="142236"/>
                </a:solidFill>
                <a:latin typeface="Nunito Sans ExtraBold"/>
                <a:ea typeface="Nunito Sans ExtraBold"/>
                <a:cs typeface="Nunito Sans ExtraBold"/>
                <a:sym typeface="Nunito Sans ExtraBold"/>
              </a:defRPr>
            </a:lvl4pPr>
            <a:lvl5pPr lvl="4" marR="0" rtl="0" algn="ctr">
              <a:lnSpc>
                <a:spcPct val="100000"/>
              </a:lnSpc>
              <a:spcBef>
                <a:spcPts val="0"/>
              </a:spcBef>
              <a:spcAft>
                <a:spcPts val="0"/>
              </a:spcAft>
              <a:buClr>
                <a:srgbClr val="142236"/>
              </a:buClr>
              <a:buSzPts val="3600"/>
              <a:buFont typeface="Nunito Sans ExtraBold"/>
              <a:buChar char="○"/>
              <a:defRPr b="0" i="0" sz="3600" u="none" cap="none" strike="noStrike">
                <a:solidFill>
                  <a:srgbClr val="142236"/>
                </a:solidFill>
                <a:latin typeface="Nunito Sans ExtraBold"/>
                <a:ea typeface="Nunito Sans ExtraBold"/>
                <a:cs typeface="Nunito Sans ExtraBold"/>
                <a:sym typeface="Nunito Sans ExtraBold"/>
              </a:defRPr>
            </a:lvl5pPr>
            <a:lvl6pPr lvl="5" marR="0" rtl="0" algn="ctr">
              <a:lnSpc>
                <a:spcPct val="100000"/>
              </a:lnSpc>
              <a:spcBef>
                <a:spcPts val="0"/>
              </a:spcBef>
              <a:spcAft>
                <a:spcPts val="0"/>
              </a:spcAft>
              <a:buClr>
                <a:srgbClr val="142236"/>
              </a:buClr>
              <a:buSzPts val="3600"/>
              <a:buFont typeface="Nunito Sans ExtraBold"/>
              <a:buChar char="■"/>
              <a:defRPr b="0" i="0" sz="3600" u="none" cap="none" strike="noStrike">
                <a:solidFill>
                  <a:srgbClr val="142236"/>
                </a:solidFill>
                <a:latin typeface="Nunito Sans ExtraBold"/>
                <a:ea typeface="Nunito Sans ExtraBold"/>
                <a:cs typeface="Nunito Sans ExtraBold"/>
                <a:sym typeface="Nunito Sans ExtraBold"/>
              </a:defRPr>
            </a:lvl6pPr>
            <a:lvl7pPr lvl="6" marR="0" rtl="0" algn="ctr">
              <a:lnSpc>
                <a:spcPct val="100000"/>
              </a:lnSpc>
              <a:spcBef>
                <a:spcPts val="0"/>
              </a:spcBef>
              <a:spcAft>
                <a:spcPts val="0"/>
              </a:spcAft>
              <a:buClr>
                <a:srgbClr val="142236"/>
              </a:buClr>
              <a:buSzPts val="3600"/>
              <a:buFont typeface="Nunito Sans ExtraBold"/>
              <a:buChar char="●"/>
              <a:defRPr b="0" i="0" sz="3600" u="none" cap="none" strike="noStrike">
                <a:solidFill>
                  <a:srgbClr val="142236"/>
                </a:solidFill>
                <a:latin typeface="Nunito Sans ExtraBold"/>
                <a:ea typeface="Nunito Sans ExtraBold"/>
                <a:cs typeface="Nunito Sans ExtraBold"/>
                <a:sym typeface="Nunito Sans ExtraBold"/>
              </a:defRPr>
            </a:lvl7pPr>
            <a:lvl8pPr lvl="7" marR="0" rtl="0" algn="ctr">
              <a:lnSpc>
                <a:spcPct val="100000"/>
              </a:lnSpc>
              <a:spcBef>
                <a:spcPts val="0"/>
              </a:spcBef>
              <a:spcAft>
                <a:spcPts val="0"/>
              </a:spcAft>
              <a:buClr>
                <a:srgbClr val="142236"/>
              </a:buClr>
              <a:buSzPts val="3600"/>
              <a:buFont typeface="Nunito Sans ExtraBold"/>
              <a:buChar char="○"/>
              <a:defRPr b="0" i="0" sz="3600" u="none" cap="none" strike="noStrike">
                <a:solidFill>
                  <a:srgbClr val="142236"/>
                </a:solidFill>
                <a:latin typeface="Nunito Sans ExtraBold"/>
                <a:ea typeface="Nunito Sans ExtraBold"/>
                <a:cs typeface="Nunito Sans ExtraBold"/>
                <a:sym typeface="Nunito Sans ExtraBold"/>
              </a:defRPr>
            </a:lvl8pPr>
            <a:lvl9pPr lvl="8" marR="0" rtl="0" algn="ctr">
              <a:lnSpc>
                <a:spcPct val="100000"/>
              </a:lnSpc>
              <a:spcBef>
                <a:spcPts val="0"/>
              </a:spcBef>
              <a:spcAft>
                <a:spcPts val="0"/>
              </a:spcAft>
              <a:buClr>
                <a:srgbClr val="142236"/>
              </a:buClr>
              <a:buSzPts val="3600"/>
              <a:buFont typeface="Nunito Sans ExtraBold"/>
              <a:buChar char="■"/>
              <a:defRPr b="0" i="0" sz="3600" u="none" cap="none" strike="noStrike">
                <a:solidFill>
                  <a:srgbClr val="142236"/>
                </a:solidFill>
                <a:latin typeface="Nunito Sans ExtraBold"/>
                <a:ea typeface="Nunito Sans ExtraBold"/>
                <a:cs typeface="Nunito Sans ExtraBold"/>
                <a:sym typeface="Nunito Sans ExtraBold"/>
              </a:defRPr>
            </a:lvl9pPr>
          </a:lstStyle>
          <a:p/>
        </p:txBody>
      </p:sp>
      <p:sp>
        <p:nvSpPr>
          <p:cNvPr id="161" name="Google Shape;161;p4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162" name="Google Shape;162;p4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pic>
        <p:nvPicPr>
          <p:cNvPr id="163" name="Google Shape;163;p41"/>
          <p:cNvPicPr preferRelativeResize="0"/>
          <p:nvPr/>
        </p:nvPicPr>
        <p:blipFill rotWithShape="1">
          <a:blip r:embed="rId2">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4" name="Shape 164"/>
        <p:cNvGrpSpPr/>
        <p:nvPr/>
      </p:nvGrpSpPr>
      <p:grpSpPr>
        <a:xfrm>
          <a:off x="0" y="0"/>
          <a:ext cx="0" cy="0"/>
          <a:chOff x="0" y="0"/>
          <a:chExt cx="0" cy="0"/>
        </a:xfrm>
      </p:grpSpPr>
      <p:pic>
        <p:nvPicPr>
          <p:cNvPr id="165" name="Google Shape;165;p42"/>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166" name="Google Shape;166;p42"/>
          <p:cNvSpPr/>
          <p:nvPr>
            <p:ph idx="2" type="pic"/>
          </p:nvPr>
        </p:nvSpPr>
        <p:spPr>
          <a:xfrm>
            <a:off x="571500" y="1177075"/>
            <a:ext cx="1081800" cy="1046100"/>
          </a:xfrm>
          <a:prstGeom prst="rect">
            <a:avLst/>
          </a:prstGeom>
          <a:noFill/>
          <a:ln>
            <a:noFill/>
          </a:ln>
        </p:spPr>
      </p:sp>
      <p:sp>
        <p:nvSpPr>
          <p:cNvPr id="167" name="Google Shape;167;p42"/>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168" name="Google Shape;168;p42"/>
          <p:cNvSpPr/>
          <p:nvPr>
            <p:ph idx="3" type="pic"/>
          </p:nvPr>
        </p:nvSpPr>
        <p:spPr>
          <a:xfrm>
            <a:off x="7473275" y="1177075"/>
            <a:ext cx="1081800" cy="1046100"/>
          </a:xfrm>
          <a:prstGeom prst="rect">
            <a:avLst/>
          </a:prstGeom>
          <a:noFill/>
          <a:ln>
            <a:noFill/>
          </a:ln>
        </p:spPr>
      </p:sp>
      <p:sp>
        <p:nvSpPr>
          <p:cNvPr id="169" name="Google Shape;169;p42"/>
          <p:cNvSpPr/>
          <p:nvPr>
            <p:ph idx="4" type="pic"/>
          </p:nvPr>
        </p:nvSpPr>
        <p:spPr>
          <a:xfrm>
            <a:off x="6092920" y="1177075"/>
            <a:ext cx="1081800" cy="1046100"/>
          </a:xfrm>
          <a:prstGeom prst="rect">
            <a:avLst/>
          </a:prstGeom>
          <a:noFill/>
          <a:ln>
            <a:noFill/>
          </a:ln>
        </p:spPr>
      </p:sp>
      <p:sp>
        <p:nvSpPr>
          <p:cNvPr id="170" name="Google Shape;170;p42"/>
          <p:cNvSpPr/>
          <p:nvPr>
            <p:ph idx="5" type="pic"/>
          </p:nvPr>
        </p:nvSpPr>
        <p:spPr>
          <a:xfrm>
            <a:off x="4712565" y="1177075"/>
            <a:ext cx="1081800" cy="1046100"/>
          </a:xfrm>
          <a:prstGeom prst="rect">
            <a:avLst/>
          </a:prstGeom>
          <a:noFill/>
          <a:ln>
            <a:noFill/>
          </a:ln>
        </p:spPr>
      </p:sp>
      <p:sp>
        <p:nvSpPr>
          <p:cNvPr id="171" name="Google Shape;171;p42"/>
          <p:cNvSpPr/>
          <p:nvPr>
            <p:ph idx="6" type="pic"/>
          </p:nvPr>
        </p:nvSpPr>
        <p:spPr>
          <a:xfrm>
            <a:off x="3332210" y="1177075"/>
            <a:ext cx="1081800" cy="1046100"/>
          </a:xfrm>
          <a:prstGeom prst="rect">
            <a:avLst/>
          </a:prstGeom>
          <a:noFill/>
          <a:ln>
            <a:noFill/>
          </a:ln>
        </p:spPr>
      </p:sp>
      <p:sp>
        <p:nvSpPr>
          <p:cNvPr id="172" name="Google Shape;172;p42"/>
          <p:cNvSpPr/>
          <p:nvPr>
            <p:ph idx="7" type="pic"/>
          </p:nvPr>
        </p:nvSpPr>
        <p:spPr>
          <a:xfrm>
            <a:off x="1951855" y="1177075"/>
            <a:ext cx="1081800" cy="1046100"/>
          </a:xfrm>
          <a:prstGeom prst="rect">
            <a:avLst/>
          </a:prstGeom>
          <a:noFill/>
          <a:ln>
            <a:noFill/>
          </a:ln>
        </p:spPr>
      </p:sp>
      <p:sp>
        <p:nvSpPr>
          <p:cNvPr id="173" name="Google Shape;173;p42"/>
          <p:cNvSpPr/>
          <p:nvPr>
            <p:ph idx="8" type="pic"/>
          </p:nvPr>
        </p:nvSpPr>
        <p:spPr>
          <a:xfrm>
            <a:off x="571500" y="2944200"/>
            <a:ext cx="1081800" cy="1046100"/>
          </a:xfrm>
          <a:prstGeom prst="rect">
            <a:avLst/>
          </a:prstGeom>
          <a:noFill/>
          <a:ln>
            <a:noFill/>
          </a:ln>
        </p:spPr>
      </p:sp>
      <p:sp>
        <p:nvSpPr>
          <p:cNvPr id="174" name="Google Shape;174;p42"/>
          <p:cNvSpPr/>
          <p:nvPr>
            <p:ph idx="9" type="pic"/>
          </p:nvPr>
        </p:nvSpPr>
        <p:spPr>
          <a:xfrm>
            <a:off x="7473275" y="2944200"/>
            <a:ext cx="1081800" cy="1046100"/>
          </a:xfrm>
          <a:prstGeom prst="rect">
            <a:avLst/>
          </a:prstGeom>
          <a:noFill/>
          <a:ln>
            <a:noFill/>
          </a:ln>
        </p:spPr>
      </p:sp>
      <p:sp>
        <p:nvSpPr>
          <p:cNvPr id="175" name="Google Shape;175;p42"/>
          <p:cNvSpPr/>
          <p:nvPr>
            <p:ph idx="13" type="pic"/>
          </p:nvPr>
        </p:nvSpPr>
        <p:spPr>
          <a:xfrm>
            <a:off x="6092920" y="2944200"/>
            <a:ext cx="1081800" cy="1046100"/>
          </a:xfrm>
          <a:prstGeom prst="rect">
            <a:avLst/>
          </a:prstGeom>
          <a:noFill/>
          <a:ln>
            <a:noFill/>
          </a:ln>
        </p:spPr>
      </p:sp>
      <p:sp>
        <p:nvSpPr>
          <p:cNvPr id="176" name="Google Shape;176;p42"/>
          <p:cNvSpPr/>
          <p:nvPr>
            <p:ph idx="14" type="pic"/>
          </p:nvPr>
        </p:nvSpPr>
        <p:spPr>
          <a:xfrm>
            <a:off x="4712565" y="2944200"/>
            <a:ext cx="1081800" cy="1046100"/>
          </a:xfrm>
          <a:prstGeom prst="rect">
            <a:avLst/>
          </a:prstGeom>
          <a:noFill/>
          <a:ln>
            <a:noFill/>
          </a:ln>
        </p:spPr>
      </p:sp>
      <p:sp>
        <p:nvSpPr>
          <p:cNvPr id="177" name="Google Shape;177;p42"/>
          <p:cNvSpPr/>
          <p:nvPr>
            <p:ph idx="15" type="pic"/>
          </p:nvPr>
        </p:nvSpPr>
        <p:spPr>
          <a:xfrm>
            <a:off x="3332210" y="2944200"/>
            <a:ext cx="1081800" cy="1046100"/>
          </a:xfrm>
          <a:prstGeom prst="rect">
            <a:avLst/>
          </a:prstGeom>
          <a:noFill/>
          <a:ln>
            <a:noFill/>
          </a:ln>
        </p:spPr>
      </p:sp>
      <p:sp>
        <p:nvSpPr>
          <p:cNvPr id="178" name="Google Shape;178;p42"/>
          <p:cNvSpPr/>
          <p:nvPr>
            <p:ph idx="16" type="pic"/>
          </p:nvPr>
        </p:nvSpPr>
        <p:spPr>
          <a:xfrm>
            <a:off x="1951855" y="2944200"/>
            <a:ext cx="1081800" cy="1046100"/>
          </a:xfrm>
          <a:prstGeom prst="rect">
            <a:avLst/>
          </a:prstGeom>
          <a:noFill/>
          <a:ln>
            <a:noFill/>
          </a:ln>
        </p:spPr>
      </p:sp>
      <p:sp>
        <p:nvSpPr>
          <p:cNvPr id="179" name="Google Shape;179;p4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180" name="Google Shape;180;p4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grpSp>
        <p:nvGrpSpPr>
          <p:cNvPr id="181" name="Google Shape;181;p42"/>
          <p:cNvGrpSpPr/>
          <p:nvPr/>
        </p:nvGrpSpPr>
        <p:grpSpPr>
          <a:xfrm>
            <a:off x="571511" y="328364"/>
            <a:ext cx="259663" cy="257680"/>
            <a:chOff x="1482000" y="1585348"/>
            <a:chExt cx="445698" cy="442293"/>
          </a:xfrm>
        </p:grpSpPr>
        <p:sp>
          <p:nvSpPr>
            <p:cNvPr id="182" name="Google Shape;182;p4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184" name="Google Shape;184;p42"/>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185" name="Google Shape;185;p42"/>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3" name="Shape 13"/>
        <p:cNvGrpSpPr/>
        <p:nvPr/>
      </p:nvGrpSpPr>
      <p:grpSpPr>
        <a:xfrm>
          <a:off x="0" y="0"/>
          <a:ext cx="0" cy="0"/>
          <a:chOff x="0" y="0"/>
          <a:chExt cx="0" cy="0"/>
        </a:xfrm>
      </p:grpSpPr>
      <p:sp>
        <p:nvSpPr>
          <p:cNvPr id="14" name="Google Shape;14;p25"/>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15" name="Google Shape;15;p25"/>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16" name="Google Shape;16;p25"/>
          <p:cNvSpPr txBox="1"/>
          <p:nvPr>
            <p:ph idx="1" type="body"/>
          </p:nvPr>
        </p:nvSpPr>
        <p:spPr>
          <a:xfrm>
            <a:off x="851950" y="1439325"/>
            <a:ext cx="4224000" cy="327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9pPr>
          </a:lstStyle>
          <a:p/>
        </p:txBody>
      </p:sp>
      <p:sp>
        <p:nvSpPr>
          <p:cNvPr id="17" name="Google Shape;17;p25"/>
          <p:cNvSpPr/>
          <p:nvPr>
            <p:ph idx="2" type="pic"/>
          </p:nvPr>
        </p:nvSpPr>
        <p:spPr>
          <a:xfrm>
            <a:off x="5600700" y="457199"/>
            <a:ext cx="2954400" cy="4229100"/>
          </a:xfrm>
          <a:prstGeom prst="round1Rect">
            <a:avLst>
              <a:gd fmla="val 49057" name="adj"/>
            </a:avLst>
          </a:prstGeom>
          <a:noFill/>
          <a:ln>
            <a:noFill/>
          </a:ln>
        </p:spPr>
      </p:sp>
      <p:sp>
        <p:nvSpPr>
          <p:cNvPr id="18" name="Google Shape;18;p2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19" name="Google Shape;19;p2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grpSp>
        <p:nvGrpSpPr>
          <p:cNvPr id="20" name="Google Shape;20;p25"/>
          <p:cNvGrpSpPr/>
          <p:nvPr/>
        </p:nvGrpSpPr>
        <p:grpSpPr>
          <a:xfrm>
            <a:off x="571511" y="328364"/>
            <a:ext cx="259663" cy="257680"/>
            <a:chOff x="1482000" y="1585348"/>
            <a:chExt cx="445698" cy="442293"/>
          </a:xfrm>
        </p:grpSpPr>
        <p:sp>
          <p:nvSpPr>
            <p:cNvPr id="21" name="Google Shape;21;p25"/>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5"/>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23" name="Google Shape;23;p25"/>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24" name="Google Shape;24;p25"/>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186" name="Shape 186"/>
        <p:cNvGrpSpPr/>
        <p:nvPr/>
      </p:nvGrpSpPr>
      <p:grpSpPr>
        <a:xfrm>
          <a:off x="0" y="0"/>
          <a:ext cx="0" cy="0"/>
          <a:chOff x="0" y="0"/>
          <a:chExt cx="0" cy="0"/>
        </a:xfrm>
      </p:grpSpPr>
      <p:pic>
        <p:nvPicPr>
          <p:cNvPr id="187" name="Google Shape;187;p43"/>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188" name="Google Shape;188;p43"/>
          <p:cNvSpPr/>
          <p:nvPr>
            <p:ph idx="2" type="pic"/>
          </p:nvPr>
        </p:nvSpPr>
        <p:spPr>
          <a:xfrm>
            <a:off x="999275" y="1177075"/>
            <a:ext cx="1346100" cy="1219200"/>
          </a:xfrm>
          <a:prstGeom prst="rect">
            <a:avLst/>
          </a:prstGeom>
          <a:noFill/>
          <a:ln>
            <a:noFill/>
          </a:ln>
        </p:spPr>
      </p:sp>
      <p:sp>
        <p:nvSpPr>
          <p:cNvPr id="189" name="Google Shape;189;p43"/>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190" name="Google Shape;190;p43"/>
          <p:cNvSpPr/>
          <p:nvPr>
            <p:ph idx="3" type="pic"/>
          </p:nvPr>
        </p:nvSpPr>
        <p:spPr>
          <a:xfrm>
            <a:off x="6673925" y="1177075"/>
            <a:ext cx="1346100" cy="1219200"/>
          </a:xfrm>
          <a:prstGeom prst="rect">
            <a:avLst/>
          </a:prstGeom>
          <a:noFill/>
          <a:ln>
            <a:noFill/>
          </a:ln>
        </p:spPr>
      </p:sp>
      <p:sp>
        <p:nvSpPr>
          <p:cNvPr id="191" name="Google Shape;191;p43"/>
          <p:cNvSpPr/>
          <p:nvPr>
            <p:ph idx="4" type="pic"/>
          </p:nvPr>
        </p:nvSpPr>
        <p:spPr>
          <a:xfrm>
            <a:off x="4782375" y="1177075"/>
            <a:ext cx="1346100" cy="1219200"/>
          </a:xfrm>
          <a:prstGeom prst="rect">
            <a:avLst/>
          </a:prstGeom>
          <a:noFill/>
          <a:ln>
            <a:noFill/>
          </a:ln>
        </p:spPr>
      </p:sp>
      <p:sp>
        <p:nvSpPr>
          <p:cNvPr id="192" name="Google Shape;192;p43"/>
          <p:cNvSpPr/>
          <p:nvPr>
            <p:ph idx="5" type="pic"/>
          </p:nvPr>
        </p:nvSpPr>
        <p:spPr>
          <a:xfrm>
            <a:off x="2890825" y="1177075"/>
            <a:ext cx="1346100" cy="1219200"/>
          </a:xfrm>
          <a:prstGeom prst="rect">
            <a:avLst/>
          </a:prstGeom>
          <a:noFill/>
          <a:ln>
            <a:noFill/>
          </a:ln>
        </p:spPr>
      </p:sp>
      <p:sp>
        <p:nvSpPr>
          <p:cNvPr id="193" name="Google Shape;193;p43"/>
          <p:cNvSpPr/>
          <p:nvPr>
            <p:ph idx="6" type="pic"/>
          </p:nvPr>
        </p:nvSpPr>
        <p:spPr>
          <a:xfrm>
            <a:off x="999275" y="3042350"/>
            <a:ext cx="1346100" cy="1219200"/>
          </a:xfrm>
          <a:prstGeom prst="rect">
            <a:avLst/>
          </a:prstGeom>
          <a:noFill/>
          <a:ln>
            <a:noFill/>
          </a:ln>
        </p:spPr>
      </p:sp>
      <p:sp>
        <p:nvSpPr>
          <p:cNvPr id="194" name="Google Shape;194;p43"/>
          <p:cNvSpPr/>
          <p:nvPr>
            <p:ph idx="7" type="pic"/>
          </p:nvPr>
        </p:nvSpPr>
        <p:spPr>
          <a:xfrm>
            <a:off x="6673925" y="3042350"/>
            <a:ext cx="1346100" cy="1219200"/>
          </a:xfrm>
          <a:prstGeom prst="rect">
            <a:avLst/>
          </a:prstGeom>
          <a:noFill/>
          <a:ln>
            <a:noFill/>
          </a:ln>
        </p:spPr>
      </p:sp>
      <p:sp>
        <p:nvSpPr>
          <p:cNvPr id="195" name="Google Shape;195;p43"/>
          <p:cNvSpPr/>
          <p:nvPr>
            <p:ph idx="8" type="pic"/>
          </p:nvPr>
        </p:nvSpPr>
        <p:spPr>
          <a:xfrm>
            <a:off x="4782375" y="3042350"/>
            <a:ext cx="1346100" cy="1219200"/>
          </a:xfrm>
          <a:prstGeom prst="rect">
            <a:avLst/>
          </a:prstGeom>
          <a:noFill/>
          <a:ln>
            <a:noFill/>
          </a:ln>
        </p:spPr>
      </p:sp>
      <p:sp>
        <p:nvSpPr>
          <p:cNvPr id="196" name="Google Shape;196;p43"/>
          <p:cNvSpPr/>
          <p:nvPr>
            <p:ph idx="9" type="pic"/>
          </p:nvPr>
        </p:nvSpPr>
        <p:spPr>
          <a:xfrm>
            <a:off x="2890825" y="3042350"/>
            <a:ext cx="1346100" cy="1219200"/>
          </a:xfrm>
          <a:prstGeom prst="rect">
            <a:avLst/>
          </a:prstGeom>
          <a:noFill/>
          <a:ln>
            <a:noFill/>
          </a:ln>
        </p:spPr>
      </p:sp>
      <p:sp>
        <p:nvSpPr>
          <p:cNvPr id="197" name="Google Shape;197;p4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198" name="Google Shape;198;p4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grpSp>
        <p:nvGrpSpPr>
          <p:cNvPr id="199" name="Google Shape;199;p43"/>
          <p:cNvGrpSpPr/>
          <p:nvPr/>
        </p:nvGrpSpPr>
        <p:grpSpPr>
          <a:xfrm>
            <a:off x="571511" y="328364"/>
            <a:ext cx="259663" cy="257680"/>
            <a:chOff x="1482000" y="1585348"/>
            <a:chExt cx="445698" cy="442293"/>
          </a:xfrm>
        </p:grpSpPr>
        <p:sp>
          <p:nvSpPr>
            <p:cNvPr id="200" name="Google Shape;200;p43"/>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3"/>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202" name="Google Shape;202;p43"/>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203" name="Google Shape;203;p43"/>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_AND_BODY_3_1">
    <p:spTree>
      <p:nvGrpSpPr>
        <p:cNvPr id="204" name="Shape 204"/>
        <p:cNvGrpSpPr/>
        <p:nvPr/>
      </p:nvGrpSpPr>
      <p:grpSpPr>
        <a:xfrm>
          <a:off x="0" y="0"/>
          <a:ext cx="0" cy="0"/>
          <a:chOff x="0" y="0"/>
          <a:chExt cx="0" cy="0"/>
        </a:xfrm>
      </p:grpSpPr>
      <p:pic>
        <p:nvPicPr>
          <p:cNvPr id="205" name="Google Shape;205;p44"/>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206" name="Google Shape;206;p44"/>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207" name="Google Shape;207;p44"/>
          <p:cNvSpPr/>
          <p:nvPr>
            <p:ph idx="2" type="pic"/>
          </p:nvPr>
        </p:nvSpPr>
        <p:spPr>
          <a:xfrm>
            <a:off x="1061575" y="1822551"/>
            <a:ext cx="1571700" cy="1423500"/>
          </a:xfrm>
          <a:prstGeom prst="rect">
            <a:avLst/>
          </a:prstGeom>
          <a:noFill/>
          <a:ln>
            <a:noFill/>
          </a:ln>
        </p:spPr>
      </p:sp>
      <p:sp>
        <p:nvSpPr>
          <p:cNvPr id="208" name="Google Shape;208;p44"/>
          <p:cNvSpPr/>
          <p:nvPr>
            <p:ph idx="3" type="pic"/>
          </p:nvPr>
        </p:nvSpPr>
        <p:spPr>
          <a:xfrm>
            <a:off x="6510725" y="1822551"/>
            <a:ext cx="1571700" cy="1423500"/>
          </a:xfrm>
          <a:prstGeom prst="rect">
            <a:avLst/>
          </a:prstGeom>
          <a:noFill/>
          <a:ln>
            <a:noFill/>
          </a:ln>
        </p:spPr>
      </p:sp>
      <p:sp>
        <p:nvSpPr>
          <p:cNvPr id="209" name="Google Shape;209;p44"/>
          <p:cNvSpPr/>
          <p:nvPr>
            <p:ph idx="4" type="pic"/>
          </p:nvPr>
        </p:nvSpPr>
        <p:spPr>
          <a:xfrm>
            <a:off x="2877958" y="1822551"/>
            <a:ext cx="1571700" cy="1423500"/>
          </a:xfrm>
          <a:prstGeom prst="rect">
            <a:avLst/>
          </a:prstGeom>
          <a:noFill/>
          <a:ln>
            <a:noFill/>
          </a:ln>
        </p:spPr>
      </p:sp>
      <p:sp>
        <p:nvSpPr>
          <p:cNvPr id="210" name="Google Shape;210;p44"/>
          <p:cNvSpPr/>
          <p:nvPr>
            <p:ph idx="5" type="pic"/>
          </p:nvPr>
        </p:nvSpPr>
        <p:spPr>
          <a:xfrm>
            <a:off x="4694342" y="1822551"/>
            <a:ext cx="1571700" cy="1423500"/>
          </a:xfrm>
          <a:prstGeom prst="rect">
            <a:avLst/>
          </a:prstGeom>
          <a:noFill/>
          <a:ln>
            <a:noFill/>
          </a:ln>
        </p:spPr>
      </p:sp>
      <p:sp>
        <p:nvSpPr>
          <p:cNvPr id="211" name="Google Shape;211;p4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212" name="Google Shape;212;p4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grpSp>
        <p:nvGrpSpPr>
          <p:cNvPr id="213" name="Google Shape;213;p44"/>
          <p:cNvGrpSpPr/>
          <p:nvPr/>
        </p:nvGrpSpPr>
        <p:grpSpPr>
          <a:xfrm>
            <a:off x="571511" y="328364"/>
            <a:ext cx="259663" cy="257680"/>
            <a:chOff x="1482000" y="1585348"/>
            <a:chExt cx="445698" cy="442293"/>
          </a:xfrm>
        </p:grpSpPr>
        <p:sp>
          <p:nvSpPr>
            <p:cNvPr id="214" name="Google Shape;214;p44"/>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4"/>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216" name="Google Shape;216;p44"/>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217" name="Google Shape;217;p44"/>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18" name="Shape 218"/>
        <p:cNvGrpSpPr/>
        <p:nvPr/>
      </p:nvGrpSpPr>
      <p:grpSpPr>
        <a:xfrm>
          <a:off x="0" y="0"/>
          <a:ext cx="0" cy="0"/>
          <a:chOff x="0" y="0"/>
          <a:chExt cx="0" cy="0"/>
        </a:xfrm>
      </p:grpSpPr>
      <p:sp>
        <p:nvSpPr>
          <p:cNvPr id="219" name="Google Shape;219;p45"/>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220" name="Google Shape;220;p45"/>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221" name="Google Shape;221;p4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222" name="Google Shape;222;p4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grpSp>
        <p:nvGrpSpPr>
          <p:cNvPr id="223" name="Google Shape;223;p45"/>
          <p:cNvGrpSpPr/>
          <p:nvPr/>
        </p:nvGrpSpPr>
        <p:grpSpPr>
          <a:xfrm>
            <a:off x="571511" y="328364"/>
            <a:ext cx="259663" cy="257680"/>
            <a:chOff x="1482000" y="1585348"/>
            <a:chExt cx="445698" cy="442293"/>
          </a:xfrm>
        </p:grpSpPr>
        <p:sp>
          <p:nvSpPr>
            <p:cNvPr id="224" name="Google Shape;224;p45"/>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5"/>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226" name="Google Shape;226;p45"/>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227" name="Google Shape;227;p45"/>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2">
  <p:cSld name="TITLE_AND_BODY_2_2">
    <p:spTree>
      <p:nvGrpSpPr>
        <p:cNvPr id="228" name="Shape 228"/>
        <p:cNvGrpSpPr/>
        <p:nvPr/>
      </p:nvGrpSpPr>
      <p:grpSpPr>
        <a:xfrm>
          <a:off x="0" y="0"/>
          <a:ext cx="0" cy="0"/>
          <a:chOff x="0" y="0"/>
          <a:chExt cx="0" cy="0"/>
        </a:xfrm>
      </p:grpSpPr>
      <p:sp>
        <p:nvSpPr>
          <p:cNvPr id="229" name="Google Shape;229;p46"/>
          <p:cNvSpPr txBox="1"/>
          <p:nvPr>
            <p:ph type="title"/>
          </p:nvPr>
        </p:nvSpPr>
        <p:spPr>
          <a:xfrm>
            <a:off x="2934175" y="843000"/>
            <a:ext cx="23922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9pPr>
          </a:lstStyle>
          <a:p/>
        </p:txBody>
      </p:sp>
      <p:sp>
        <p:nvSpPr>
          <p:cNvPr id="230" name="Google Shape;230;p46"/>
          <p:cNvSpPr txBox="1"/>
          <p:nvPr>
            <p:ph idx="2" type="title"/>
          </p:nvPr>
        </p:nvSpPr>
        <p:spPr>
          <a:xfrm>
            <a:off x="2934175" y="2851250"/>
            <a:ext cx="23922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9pPr>
          </a:lstStyle>
          <a:p/>
        </p:txBody>
      </p:sp>
      <p:sp>
        <p:nvSpPr>
          <p:cNvPr id="231" name="Google Shape;231;p46"/>
          <p:cNvSpPr txBox="1"/>
          <p:nvPr>
            <p:ph idx="3" type="title"/>
          </p:nvPr>
        </p:nvSpPr>
        <p:spPr>
          <a:xfrm>
            <a:off x="5879100" y="843000"/>
            <a:ext cx="23922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9pPr>
          </a:lstStyle>
          <a:p/>
        </p:txBody>
      </p:sp>
      <p:sp>
        <p:nvSpPr>
          <p:cNvPr id="232" name="Google Shape;232;p46"/>
          <p:cNvSpPr txBox="1"/>
          <p:nvPr>
            <p:ph idx="1" type="body"/>
          </p:nvPr>
        </p:nvSpPr>
        <p:spPr>
          <a:xfrm>
            <a:off x="2934175" y="1239875"/>
            <a:ext cx="2676000" cy="14889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sp>
        <p:nvSpPr>
          <p:cNvPr id="233" name="Google Shape;233;p46"/>
          <p:cNvSpPr txBox="1"/>
          <p:nvPr>
            <p:ph idx="4" type="body"/>
          </p:nvPr>
        </p:nvSpPr>
        <p:spPr>
          <a:xfrm>
            <a:off x="2934175" y="3278625"/>
            <a:ext cx="2676000" cy="14889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sp>
        <p:nvSpPr>
          <p:cNvPr id="234" name="Google Shape;234;p46"/>
          <p:cNvSpPr txBox="1"/>
          <p:nvPr>
            <p:ph idx="5" type="body"/>
          </p:nvPr>
        </p:nvSpPr>
        <p:spPr>
          <a:xfrm>
            <a:off x="5879100" y="1251750"/>
            <a:ext cx="3084900" cy="31152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sp>
        <p:nvSpPr>
          <p:cNvPr id="235" name="Google Shape;235;p46"/>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236" name="Google Shape;236;p46"/>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237" name="Google Shape;237;p4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238" name="Google Shape;238;p4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239" name="Google Shape;239;p46"/>
          <p:cNvSpPr/>
          <p:nvPr>
            <p:ph idx="6" type="pic"/>
          </p:nvPr>
        </p:nvSpPr>
        <p:spPr>
          <a:xfrm>
            <a:off x="630150" y="1108125"/>
            <a:ext cx="1843200" cy="1219200"/>
          </a:xfrm>
          <a:prstGeom prst="rect">
            <a:avLst/>
          </a:prstGeom>
          <a:noFill/>
          <a:ln>
            <a:noFill/>
          </a:ln>
        </p:spPr>
      </p:sp>
      <p:cxnSp>
        <p:nvCxnSpPr>
          <p:cNvPr id="240" name="Google Shape;240;p46"/>
          <p:cNvCxnSpPr/>
          <p:nvPr/>
        </p:nvCxnSpPr>
        <p:spPr>
          <a:xfrm>
            <a:off x="580925" y="2571750"/>
            <a:ext cx="2323800" cy="0"/>
          </a:xfrm>
          <a:prstGeom prst="straightConnector1">
            <a:avLst/>
          </a:prstGeom>
          <a:noFill/>
          <a:ln cap="flat" cmpd="sng" w="9525">
            <a:solidFill>
              <a:srgbClr val="CCCCCC"/>
            </a:solidFill>
            <a:prstDash val="solid"/>
            <a:round/>
            <a:headEnd len="sm" w="sm" type="none"/>
            <a:tailEnd len="sm" w="sm" type="none"/>
          </a:ln>
        </p:spPr>
      </p:cxnSp>
      <p:sp>
        <p:nvSpPr>
          <p:cNvPr id="241" name="Google Shape;241;p46"/>
          <p:cNvSpPr txBox="1"/>
          <p:nvPr>
            <p:ph idx="7" type="body"/>
          </p:nvPr>
        </p:nvSpPr>
        <p:spPr>
          <a:xfrm>
            <a:off x="630150" y="3278625"/>
            <a:ext cx="2049600" cy="14889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grpSp>
        <p:nvGrpSpPr>
          <p:cNvPr id="242" name="Google Shape;242;p46"/>
          <p:cNvGrpSpPr/>
          <p:nvPr/>
        </p:nvGrpSpPr>
        <p:grpSpPr>
          <a:xfrm>
            <a:off x="571511" y="328364"/>
            <a:ext cx="259663" cy="257680"/>
            <a:chOff x="1482000" y="1585348"/>
            <a:chExt cx="445698" cy="442293"/>
          </a:xfrm>
        </p:grpSpPr>
        <p:sp>
          <p:nvSpPr>
            <p:cNvPr id="243" name="Google Shape;243;p46"/>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6"/>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245" name="Google Shape;245;p46"/>
          <p:cNvSpPr txBox="1"/>
          <p:nvPr>
            <p:ph idx="8"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246" name="Google Shape;246;p46"/>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spTree>
      <p:nvGrpSpPr>
        <p:cNvPr id="247" name="Shape 247"/>
        <p:cNvGrpSpPr/>
        <p:nvPr/>
      </p:nvGrpSpPr>
      <p:grpSpPr>
        <a:xfrm>
          <a:off x="0" y="0"/>
          <a:ext cx="0" cy="0"/>
          <a:chOff x="0" y="0"/>
          <a:chExt cx="0" cy="0"/>
        </a:xfrm>
      </p:grpSpPr>
      <p:sp>
        <p:nvSpPr>
          <p:cNvPr id="248" name="Google Shape;248;p47"/>
          <p:cNvSpPr/>
          <p:nvPr/>
        </p:nvSpPr>
        <p:spPr>
          <a:xfrm>
            <a:off x="5600700" y="-24900"/>
            <a:ext cx="3619500" cy="5193300"/>
          </a:xfrm>
          <a:prstGeom prst="rect">
            <a:avLst/>
          </a:prstGeom>
          <a:solidFill>
            <a:srgbClr val="20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7"/>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250" name="Google Shape;250;p47"/>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9pPr>
          </a:lstStyle>
          <a:p/>
        </p:txBody>
      </p:sp>
      <p:sp>
        <p:nvSpPr>
          <p:cNvPr id="251" name="Google Shape;251;p4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252" name="Google Shape;252;p4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grpSp>
        <p:nvGrpSpPr>
          <p:cNvPr id="253" name="Google Shape;253;p47"/>
          <p:cNvGrpSpPr/>
          <p:nvPr/>
        </p:nvGrpSpPr>
        <p:grpSpPr>
          <a:xfrm>
            <a:off x="571511" y="328364"/>
            <a:ext cx="259663" cy="257680"/>
            <a:chOff x="1482000" y="1585348"/>
            <a:chExt cx="445698" cy="442293"/>
          </a:xfrm>
        </p:grpSpPr>
        <p:sp>
          <p:nvSpPr>
            <p:cNvPr id="254" name="Google Shape;254;p47"/>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7"/>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256" name="Google Shape;256;p47"/>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257" name="Google Shape;257;p47"/>
          <p:cNvPicPr preferRelativeResize="0"/>
          <p:nvPr/>
        </p:nvPicPr>
        <p:blipFill rotWithShape="1">
          <a:blip r:embed="rId2">
            <a:alphaModFix/>
          </a:blip>
          <a:srcRect b="0" l="0" r="0" t="0"/>
          <a:stretch/>
        </p:blipFill>
        <p:spPr>
          <a:xfrm>
            <a:off x="8746798" y="112350"/>
            <a:ext cx="222602" cy="150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p:cSld name="TITLE_AND_BODY_2_1_2">
    <p:spTree>
      <p:nvGrpSpPr>
        <p:cNvPr id="258" name="Shape 258"/>
        <p:cNvGrpSpPr/>
        <p:nvPr/>
      </p:nvGrpSpPr>
      <p:grpSpPr>
        <a:xfrm>
          <a:off x="0" y="0"/>
          <a:ext cx="0" cy="0"/>
          <a:chOff x="0" y="0"/>
          <a:chExt cx="0" cy="0"/>
        </a:xfrm>
      </p:grpSpPr>
      <p:sp>
        <p:nvSpPr>
          <p:cNvPr id="259" name="Google Shape;259;p48"/>
          <p:cNvSpPr/>
          <p:nvPr/>
        </p:nvSpPr>
        <p:spPr>
          <a:xfrm>
            <a:off x="5600700" y="-24900"/>
            <a:ext cx="3619500" cy="5193300"/>
          </a:xfrm>
          <a:prstGeom prst="rect">
            <a:avLst/>
          </a:prstGeom>
          <a:solidFill>
            <a:srgbClr val="20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8"/>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261" name="Google Shape;261;p48"/>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9pPr>
          </a:lstStyle>
          <a:p/>
        </p:txBody>
      </p:sp>
      <p:sp>
        <p:nvSpPr>
          <p:cNvPr id="262" name="Google Shape;262;p4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263" name="Google Shape;263;p4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pic>
        <p:nvPicPr>
          <p:cNvPr id="264" name="Google Shape;264;p48"/>
          <p:cNvPicPr preferRelativeResize="0"/>
          <p:nvPr/>
        </p:nvPicPr>
        <p:blipFill rotWithShape="1">
          <a:blip r:embed="rId2">
            <a:alphaModFix/>
          </a:blip>
          <a:srcRect b="0" l="0" r="0" t="0"/>
          <a:stretch/>
        </p:blipFill>
        <p:spPr>
          <a:xfrm>
            <a:off x="8746798" y="112350"/>
            <a:ext cx="222602" cy="1507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p:cSld name="TITLE_AND_BODY_2_1_2_1">
    <p:spTree>
      <p:nvGrpSpPr>
        <p:cNvPr id="265" name="Shape 265"/>
        <p:cNvGrpSpPr/>
        <p:nvPr/>
      </p:nvGrpSpPr>
      <p:grpSpPr>
        <a:xfrm>
          <a:off x="0" y="0"/>
          <a:ext cx="0" cy="0"/>
          <a:chOff x="0" y="0"/>
          <a:chExt cx="0" cy="0"/>
        </a:xfrm>
      </p:grpSpPr>
      <p:sp>
        <p:nvSpPr>
          <p:cNvPr id="266" name="Google Shape;266;p49"/>
          <p:cNvSpPr/>
          <p:nvPr/>
        </p:nvSpPr>
        <p:spPr>
          <a:xfrm>
            <a:off x="5600700" y="-24900"/>
            <a:ext cx="36195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9"/>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268" name="Google Shape;268;p4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269" name="Google Shape;269;p4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270" name="Google Shape;270;p49"/>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9pPr>
          </a:lstStyle>
          <a:p/>
        </p:txBody>
      </p:sp>
      <p:grpSp>
        <p:nvGrpSpPr>
          <p:cNvPr id="271" name="Google Shape;271;p49"/>
          <p:cNvGrpSpPr/>
          <p:nvPr/>
        </p:nvGrpSpPr>
        <p:grpSpPr>
          <a:xfrm>
            <a:off x="571511" y="328364"/>
            <a:ext cx="259663" cy="257680"/>
            <a:chOff x="1482000" y="1585348"/>
            <a:chExt cx="445698" cy="442293"/>
          </a:xfrm>
        </p:grpSpPr>
        <p:sp>
          <p:nvSpPr>
            <p:cNvPr id="272" name="Google Shape;272;p49"/>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9"/>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274" name="Google Shape;274;p49"/>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275" name="Google Shape;275;p49"/>
          <p:cNvPicPr preferRelativeResize="0"/>
          <p:nvPr/>
        </p:nvPicPr>
        <p:blipFill rotWithShape="1">
          <a:blip r:embed="rId2">
            <a:alphaModFix/>
          </a:blip>
          <a:srcRect b="0" l="0" r="0" t="0"/>
          <a:stretch/>
        </p:blipFill>
        <p:spPr>
          <a:xfrm>
            <a:off x="8746798" y="112350"/>
            <a:ext cx="222602" cy="1507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2">
  <p:cSld name="TITLE_AND_BODY_2_1_2_1_2">
    <p:spTree>
      <p:nvGrpSpPr>
        <p:cNvPr id="276" name="Shape 276"/>
        <p:cNvGrpSpPr/>
        <p:nvPr/>
      </p:nvGrpSpPr>
      <p:grpSpPr>
        <a:xfrm>
          <a:off x="0" y="0"/>
          <a:ext cx="0" cy="0"/>
          <a:chOff x="0" y="0"/>
          <a:chExt cx="0" cy="0"/>
        </a:xfrm>
      </p:grpSpPr>
      <p:sp>
        <p:nvSpPr>
          <p:cNvPr id="277" name="Google Shape;277;p50"/>
          <p:cNvSpPr/>
          <p:nvPr/>
        </p:nvSpPr>
        <p:spPr>
          <a:xfrm>
            <a:off x="5600700" y="-24900"/>
            <a:ext cx="36195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0"/>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279" name="Google Shape;279;p50"/>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9pPr>
          </a:lstStyle>
          <a:p/>
        </p:txBody>
      </p:sp>
      <p:sp>
        <p:nvSpPr>
          <p:cNvPr id="280" name="Google Shape;280;p5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281" name="Google Shape;281;p5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282" name="Google Shape;282;p50"/>
          <p:cNvSpPr txBox="1"/>
          <p:nvPr>
            <p:ph type="title"/>
          </p:nvPr>
        </p:nvSpPr>
        <p:spPr>
          <a:xfrm>
            <a:off x="5964525" y="457200"/>
            <a:ext cx="31077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1pPr>
            <a:lvl2pPr lvl="1"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2pPr>
            <a:lvl3pPr lvl="2"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3pPr>
            <a:lvl4pPr lvl="3"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4pPr>
            <a:lvl5pPr lvl="4"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5pPr>
            <a:lvl6pPr lvl="5"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6pPr>
            <a:lvl7pPr lvl="6"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7pPr>
            <a:lvl8pPr lvl="7"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8pPr>
            <a:lvl9pPr lvl="8"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9pPr>
          </a:lstStyle>
          <a:p/>
        </p:txBody>
      </p:sp>
      <p:pic>
        <p:nvPicPr>
          <p:cNvPr id="283" name="Google Shape;283;p50"/>
          <p:cNvPicPr preferRelativeResize="0"/>
          <p:nvPr/>
        </p:nvPicPr>
        <p:blipFill rotWithShape="1">
          <a:blip r:embed="rId2">
            <a:alphaModFix/>
          </a:blip>
          <a:srcRect b="0" l="0" r="0" t="0"/>
          <a:stretch/>
        </p:blipFill>
        <p:spPr>
          <a:xfrm>
            <a:off x="8746798" y="112350"/>
            <a:ext cx="222602" cy="1507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2 1">
  <p:cSld name="TITLE_AND_BODY_2_1_2_1_2_1">
    <p:spTree>
      <p:nvGrpSpPr>
        <p:cNvPr id="284" name="Shape 284"/>
        <p:cNvGrpSpPr/>
        <p:nvPr/>
      </p:nvGrpSpPr>
      <p:grpSpPr>
        <a:xfrm>
          <a:off x="0" y="0"/>
          <a:ext cx="0" cy="0"/>
          <a:chOff x="0" y="0"/>
          <a:chExt cx="0" cy="0"/>
        </a:xfrm>
      </p:grpSpPr>
      <p:sp>
        <p:nvSpPr>
          <p:cNvPr id="285" name="Google Shape;285;p51"/>
          <p:cNvSpPr/>
          <p:nvPr/>
        </p:nvSpPr>
        <p:spPr>
          <a:xfrm>
            <a:off x="4572000" y="-24900"/>
            <a:ext cx="46482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1"/>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287" name="Google Shape;287;p51"/>
          <p:cNvSpPr txBox="1"/>
          <p:nvPr>
            <p:ph idx="1" type="body"/>
          </p:nvPr>
        </p:nvSpPr>
        <p:spPr>
          <a:xfrm>
            <a:off x="5206225" y="1138550"/>
            <a:ext cx="2689500" cy="35478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9pPr>
          </a:lstStyle>
          <a:p/>
        </p:txBody>
      </p:sp>
      <p:sp>
        <p:nvSpPr>
          <p:cNvPr id="288" name="Google Shape;288;p5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289" name="Google Shape;289;p5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290" name="Google Shape;290;p51"/>
          <p:cNvSpPr txBox="1"/>
          <p:nvPr>
            <p:ph idx="2"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9pPr>
          </a:lstStyle>
          <a:p/>
        </p:txBody>
      </p:sp>
      <p:grpSp>
        <p:nvGrpSpPr>
          <p:cNvPr id="291" name="Google Shape;291;p51"/>
          <p:cNvGrpSpPr/>
          <p:nvPr/>
        </p:nvGrpSpPr>
        <p:grpSpPr>
          <a:xfrm>
            <a:off x="571511" y="328364"/>
            <a:ext cx="259663" cy="257680"/>
            <a:chOff x="1482000" y="1585348"/>
            <a:chExt cx="445698" cy="442293"/>
          </a:xfrm>
        </p:grpSpPr>
        <p:sp>
          <p:nvSpPr>
            <p:cNvPr id="292" name="Google Shape;292;p51"/>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1"/>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294" name="Google Shape;294;p51"/>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sp>
        <p:nvSpPr>
          <p:cNvPr id="295" name="Google Shape;295;p51"/>
          <p:cNvSpPr txBox="1"/>
          <p:nvPr>
            <p:ph idx="3" type="title"/>
          </p:nvPr>
        </p:nvSpPr>
        <p:spPr>
          <a:xfrm>
            <a:off x="477930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1pPr>
            <a:lvl2pPr lvl="1"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2pPr>
            <a:lvl3pPr lvl="2"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3pPr>
            <a:lvl4pPr lvl="3"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4pPr>
            <a:lvl5pPr lvl="4"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5pPr>
            <a:lvl6pPr lvl="5"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6pPr>
            <a:lvl7pPr lvl="6"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7pPr>
            <a:lvl8pPr lvl="7"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8pPr>
            <a:lvl9pPr lvl="8" marR="0" rtl="0" algn="l">
              <a:lnSpc>
                <a:spcPct val="100000"/>
              </a:lnSpc>
              <a:spcBef>
                <a:spcPts val="0"/>
              </a:spcBef>
              <a:spcAft>
                <a:spcPts val="0"/>
              </a:spcAft>
              <a:buClr>
                <a:schemeClr val="lt1"/>
              </a:buClr>
              <a:buSzPts val="1600"/>
              <a:buFont typeface="Nunito Sans"/>
              <a:buNone/>
              <a:defRPr b="1" i="0" sz="1600" u="none" cap="none" strike="noStrike">
                <a:solidFill>
                  <a:schemeClr val="lt1"/>
                </a:solidFill>
                <a:latin typeface="Nunito Sans"/>
                <a:ea typeface="Nunito Sans"/>
                <a:cs typeface="Nunito Sans"/>
                <a:sym typeface="Nunito Sans"/>
              </a:defRPr>
            </a:lvl9pPr>
          </a:lstStyle>
          <a:p/>
        </p:txBody>
      </p:sp>
      <p:pic>
        <p:nvPicPr>
          <p:cNvPr id="296" name="Google Shape;296;p51"/>
          <p:cNvPicPr preferRelativeResize="0"/>
          <p:nvPr/>
        </p:nvPicPr>
        <p:blipFill rotWithShape="1">
          <a:blip r:embed="rId2">
            <a:alphaModFix/>
          </a:blip>
          <a:srcRect b="0" l="0" r="0" t="0"/>
          <a:stretch/>
        </p:blipFill>
        <p:spPr>
          <a:xfrm>
            <a:off x="8746798" y="112350"/>
            <a:ext cx="222602" cy="1507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p:cSld name="TITLE_AND_BODY_2_1_2_1_1">
    <p:spTree>
      <p:nvGrpSpPr>
        <p:cNvPr id="297" name="Shape 297"/>
        <p:cNvGrpSpPr/>
        <p:nvPr/>
      </p:nvGrpSpPr>
      <p:grpSpPr>
        <a:xfrm>
          <a:off x="0" y="0"/>
          <a:ext cx="0" cy="0"/>
          <a:chOff x="0" y="0"/>
          <a:chExt cx="0" cy="0"/>
        </a:xfrm>
      </p:grpSpPr>
      <p:sp>
        <p:nvSpPr>
          <p:cNvPr id="298" name="Google Shape;298;p52"/>
          <p:cNvSpPr/>
          <p:nvPr/>
        </p:nvSpPr>
        <p:spPr>
          <a:xfrm>
            <a:off x="5600700" y="-24900"/>
            <a:ext cx="3619500" cy="5193300"/>
          </a:xfrm>
          <a:prstGeom prst="rect">
            <a:avLst/>
          </a:prstGeom>
          <a:solidFill>
            <a:srgbClr val="1422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2"/>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300" name="Google Shape;300;p5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01" name="Google Shape;301;p5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302" name="Google Shape;302;p52"/>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9pPr>
          </a:lstStyle>
          <a:p/>
        </p:txBody>
      </p:sp>
      <p:grpSp>
        <p:nvGrpSpPr>
          <p:cNvPr id="303" name="Google Shape;303;p52"/>
          <p:cNvGrpSpPr/>
          <p:nvPr/>
        </p:nvGrpSpPr>
        <p:grpSpPr>
          <a:xfrm>
            <a:off x="571511" y="328364"/>
            <a:ext cx="259663" cy="257680"/>
            <a:chOff x="1482000" y="1585348"/>
            <a:chExt cx="445698" cy="442293"/>
          </a:xfrm>
        </p:grpSpPr>
        <p:sp>
          <p:nvSpPr>
            <p:cNvPr id="304" name="Google Shape;304;p5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306" name="Google Shape;306;p52"/>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307" name="Google Shape;307;p52"/>
          <p:cNvPicPr preferRelativeResize="0"/>
          <p:nvPr/>
        </p:nvPicPr>
        <p:blipFill rotWithShape="1">
          <a:blip r:embed="rId2">
            <a:alphaModFix/>
          </a:blip>
          <a:srcRect b="0" l="0" r="0" t="0"/>
          <a:stretch/>
        </p:blipFill>
        <p:spPr>
          <a:xfrm>
            <a:off x="8746798" y="112350"/>
            <a:ext cx="222602" cy="1507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2">
  <p:cSld name="TITLE_9_2">
    <p:bg>
      <p:bgPr>
        <a:solidFill>
          <a:schemeClr val="lt1"/>
        </a:solidFill>
      </p:bgPr>
    </p:bg>
    <p:spTree>
      <p:nvGrpSpPr>
        <p:cNvPr id="25" name="Shape 25"/>
        <p:cNvGrpSpPr/>
        <p:nvPr/>
      </p:nvGrpSpPr>
      <p:grpSpPr>
        <a:xfrm>
          <a:off x="0" y="0"/>
          <a:ext cx="0" cy="0"/>
          <a:chOff x="0" y="0"/>
          <a:chExt cx="0" cy="0"/>
        </a:xfrm>
      </p:grpSpPr>
      <p:sp>
        <p:nvSpPr>
          <p:cNvPr id="26" name="Google Shape;26;p26"/>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27" name="Google Shape;27;p26"/>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28" name="Google Shape;28;p26"/>
          <p:cNvSpPr txBox="1"/>
          <p:nvPr>
            <p:ph idx="1" type="body"/>
          </p:nvPr>
        </p:nvSpPr>
        <p:spPr>
          <a:xfrm>
            <a:off x="3543300" y="874175"/>
            <a:ext cx="5011800" cy="38121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200000"/>
              </a:lnSpc>
              <a:spcBef>
                <a:spcPts val="0"/>
              </a:spcBef>
              <a:spcAft>
                <a:spcPts val="0"/>
              </a:spcAft>
              <a:buClr>
                <a:srgbClr val="434343"/>
              </a:buClr>
              <a:buSzPts val="1200"/>
              <a:buFont typeface="Nunito Sans"/>
              <a:buChar char="●"/>
              <a:defRPr b="0" i="0" sz="1200" u="none" cap="none" strike="noStrike">
                <a:solidFill>
                  <a:srgbClr val="434343"/>
                </a:solidFill>
                <a:latin typeface="Nunito Sans"/>
                <a:ea typeface="Nunito Sans"/>
                <a:cs typeface="Nunito Sans"/>
                <a:sym typeface="Nunito Sans"/>
              </a:defRPr>
            </a:lvl1pPr>
            <a:lvl2pPr indent="-304800" lvl="1" marL="914400" marR="0" rtl="0" algn="l">
              <a:lnSpc>
                <a:spcPct val="200000"/>
              </a:lnSpc>
              <a:spcBef>
                <a:spcPts val="0"/>
              </a:spcBef>
              <a:spcAft>
                <a:spcPts val="0"/>
              </a:spcAft>
              <a:buClr>
                <a:srgbClr val="434343"/>
              </a:buClr>
              <a:buSzPts val="1200"/>
              <a:buFont typeface="Nunito Sans"/>
              <a:buChar char="○"/>
              <a:defRPr b="0" i="0" sz="1200" u="none" cap="none" strike="noStrike">
                <a:solidFill>
                  <a:srgbClr val="434343"/>
                </a:solidFill>
                <a:latin typeface="Nunito Sans"/>
                <a:ea typeface="Nunito Sans"/>
                <a:cs typeface="Nunito Sans"/>
                <a:sym typeface="Nunito Sans"/>
              </a:defRPr>
            </a:lvl2pPr>
            <a:lvl3pPr indent="-304800" lvl="2" marL="1371600" marR="0" rtl="0" algn="l">
              <a:lnSpc>
                <a:spcPct val="200000"/>
              </a:lnSpc>
              <a:spcBef>
                <a:spcPts val="0"/>
              </a:spcBef>
              <a:spcAft>
                <a:spcPts val="0"/>
              </a:spcAft>
              <a:buClr>
                <a:srgbClr val="434343"/>
              </a:buClr>
              <a:buSzPts val="1200"/>
              <a:buFont typeface="Nunito Sans"/>
              <a:buChar char="■"/>
              <a:defRPr b="0" i="0" sz="1200" u="none" cap="none" strike="noStrike">
                <a:solidFill>
                  <a:srgbClr val="434343"/>
                </a:solidFill>
                <a:latin typeface="Nunito Sans"/>
                <a:ea typeface="Nunito Sans"/>
                <a:cs typeface="Nunito Sans"/>
                <a:sym typeface="Nunito Sans"/>
              </a:defRPr>
            </a:lvl3pPr>
            <a:lvl4pPr indent="-304800" lvl="3" marL="1828800" marR="0" rtl="0" algn="l">
              <a:lnSpc>
                <a:spcPct val="200000"/>
              </a:lnSpc>
              <a:spcBef>
                <a:spcPts val="0"/>
              </a:spcBef>
              <a:spcAft>
                <a:spcPts val="0"/>
              </a:spcAft>
              <a:buClr>
                <a:srgbClr val="434343"/>
              </a:buClr>
              <a:buSzPts val="1200"/>
              <a:buFont typeface="Nunito Sans"/>
              <a:buChar char="●"/>
              <a:defRPr b="0" i="0" sz="1200" u="none" cap="none" strike="noStrike">
                <a:solidFill>
                  <a:srgbClr val="434343"/>
                </a:solidFill>
                <a:latin typeface="Nunito Sans"/>
                <a:ea typeface="Nunito Sans"/>
                <a:cs typeface="Nunito Sans"/>
                <a:sym typeface="Nunito Sans"/>
              </a:defRPr>
            </a:lvl4pPr>
            <a:lvl5pPr indent="-304800" lvl="4" marL="2286000" marR="0" rtl="0" algn="l">
              <a:lnSpc>
                <a:spcPct val="200000"/>
              </a:lnSpc>
              <a:spcBef>
                <a:spcPts val="0"/>
              </a:spcBef>
              <a:spcAft>
                <a:spcPts val="0"/>
              </a:spcAft>
              <a:buClr>
                <a:srgbClr val="434343"/>
              </a:buClr>
              <a:buSzPts val="1200"/>
              <a:buFont typeface="Nunito Sans"/>
              <a:buChar char="○"/>
              <a:defRPr b="0" i="0" sz="1200" u="none" cap="none" strike="noStrike">
                <a:solidFill>
                  <a:srgbClr val="434343"/>
                </a:solidFill>
                <a:latin typeface="Nunito Sans"/>
                <a:ea typeface="Nunito Sans"/>
                <a:cs typeface="Nunito Sans"/>
                <a:sym typeface="Nunito Sans"/>
              </a:defRPr>
            </a:lvl5pPr>
            <a:lvl6pPr indent="-304800" lvl="5" marL="2743200" marR="0" rtl="0" algn="l">
              <a:lnSpc>
                <a:spcPct val="200000"/>
              </a:lnSpc>
              <a:spcBef>
                <a:spcPts val="0"/>
              </a:spcBef>
              <a:spcAft>
                <a:spcPts val="0"/>
              </a:spcAft>
              <a:buClr>
                <a:srgbClr val="434343"/>
              </a:buClr>
              <a:buSzPts val="1200"/>
              <a:buFont typeface="Nunito Sans"/>
              <a:buChar char="■"/>
              <a:defRPr b="0" i="0" sz="1200" u="none" cap="none" strike="noStrike">
                <a:solidFill>
                  <a:srgbClr val="434343"/>
                </a:solidFill>
                <a:latin typeface="Nunito Sans"/>
                <a:ea typeface="Nunito Sans"/>
                <a:cs typeface="Nunito Sans"/>
                <a:sym typeface="Nunito Sans"/>
              </a:defRPr>
            </a:lvl6pPr>
            <a:lvl7pPr indent="-304800" lvl="6" marL="3200400" marR="0" rtl="0" algn="l">
              <a:lnSpc>
                <a:spcPct val="200000"/>
              </a:lnSpc>
              <a:spcBef>
                <a:spcPts val="0"/>
              </a:spcBef>
              <a:spcAft>
                <a:spcPts val="0"/>
              </a:spcAft>
              <a:buClr>
                <a:srgbClr val="434343"/>
              </a:buClr>
              <a:buSzPts val="1200"/>
              <a:buFont typeface="Nunito Sans"/>
              <a:buChar char="●"/>
              <a:defRPr b="0" i="0" sz="1200" u="none" cap="none" strike="noStrike">
                <a:solidFill>
                  <a:srgbClr val="434343"/>
                </a:solidFill>
                <a:latin typeface="Nunito Sans"/>
                <a:ea typeface="Nunito Sans"/>
                <a:cs typeface="Nunito Sans"/>
                <a:sym typeface="Nunito Sans"/>
              </a:defRPr>
            </a:lvl7pPr>
            <a:lvl8pPr indent="-304800" lvl="7" marL="3657600" marR="0" rtl="0" algn="l">
              <a:lnSpc>
                <a:spcPct val="200000"/>
              </a:lnSpc>
              <a:spcBef>
                <a:spcPts val="0"/>
              </a:spcBef>
              <a:spcAft>
                <a:spcPts val="0"/>
              </a:spcAft>
              <a:buClr>
                <a:srgbClr val="434343"/>
              </a:buClr>
              <a:buSzPts val="1200"/>
              <a:buFont typeface="Nunito Sans"/>
              <a:buChar char="○"/>
              <a:defRPr b="0" i="0" sz="1200" u="none" cap="none" strike="noStrike">
                <a:solidFill>
                  <a:srgbClr val="434343"/>
                </a:solidFill>
                <a:latin typeface="Nunito Sans"/>
                <a:ea typeface="Nunito Sans"/>
                <a:cs typeface="Nunito Sans"/>
                <a:sym typeface="Nunito Sans"/>
              </a:defRPr>
            </a:lvl8pPr>
            <a:lvl9pPr indent="-304800" lvl="8" marL="4114800" marR="0" rtl="0" algn="l">
              <a:lnSpc>
                <a:spcPct val="200000"/>
              </a:lnSpc>
              <a:spcBef>
                <a:spcPts val="0"/>
              </a:spcBef>
              <a:spcAft>
                <a:spcPts val="0"/>
              </a:spcAft>
              <a:buClr>
                <a:srgbClr val="434343"/>
              </a:buClr>
              <a:buSzPts val="1200"/>
              <a:buFont typeface="Nunito Sans"/>
              <a:buChar char="■"/>
              <a:defRPr b="0" i="0" sz="1200" u="none" cap="none" strike="noStrike">
                <a:solidFill>
                  <a:srgbClr val="434343"/>
                </a:solidFill>
                <a:latin typeface="Nunito Sans"/>
                <a:ea typeface="Nunito Sans"/>
                <a:cs typeface="Nunito Sans"/>
                <a:sym typeface="Nunito Sans"/>
              </a:defRPr>
            </a:lvl9pPr>
          </a:lstStyle>
          <a:p/>
        </p:txBody>
      </p:sp>
      <p:cxnSp>
        <p:nvCxnSpPr>
          <p:cNvPr id="29" name="Google Shape;29;p26"/>
          <p:cNvCxnSpPr/>
          <p:nvPr/>
        </p:nvCxnSpPr>
        <p:spPr>
          <a:xfrm flipH="1">
            <a:off x="3041250" y="874175"/>
            <a:ext cx="3900" cy="1695900"/>
          </a:xfrm>
          <a:prstGeom prst="straightConnector1">
            <a:avLst/>
          </a:prstGeom>
          <a:noFill/>
          <a:ln cap="flat" cmpd="sng" w="9525">
            <a:solidFill>
              <a:srgbClr val="EC393A"/>
            </a:solidFill>
            <a:prstDash val="solid"/>
            <a:round/>
            <a:headEnd len="sm" w="sm" type="none"/>
            <a:tailEnd len="sm" w="sm" type="none"/>
          </a:ln>
        </p:spPr>
      </p:cxnSp>
      <p:sp>
        <p:nvSpPr>
          <p:cNvPr id="30" name="Google Shape;30;p26"/>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03449"/>
              </a:buClr>
              <a:buSzPts val="2600"/>
              <a:buFont typeface="Nunito Sans ExtraBold"/>
              <a:buNone/>
              <a:defRPr b="0" i="0" sz="2600" u="none" cap="none" strike="noStrike">
                <a:solidFill>
                  <a:srgbClr val="203449"/>
                </a:solidFill>
                <a:latin typeface="Nunito Sans ExtraBold"/>
                <a:ea typeface="Nunito Sans ExtraBold"/>
                <a:cs typeface="Nunito Sans ExtraBold"/>
                <a:sym typeface="Nunito Sans ExtraBold"/>
              </a:defRPr>
            </a:lvl1pPr>
            <a:lvl2pPr lvl="1" marR="0" rtl="0" algn="l">
              <a:lnSpc>
                <a:spcPct val="100000"/>
              </a:lnSpc>
              <a:spcBef>
                <a:spcPts val="0"/>
              </a:spcBef>
              <a:spcAft>
                <a:spcPts val="0"/>
              </a:spcAft>
              <a:buClr>
                <a:srgbClr val="111823"/>
              </a:buClr>
              <a:buSzPts val="1900"/>
              <a:buFont typeface="Arial"/>
              <a:buNone/>
              <a:defRPr b="0" i="0" sz="1900" u="none" cap="none" strike="noStrike">
                <a:solidFill>
                  <a:srgbClr val="111823"/>
                </a:solidFill>
                <a:latin typeface="Nunito Sans"/>
                <a:ea typeface="Nunito Sans"/>
                <a:cs typeface="Nunito Sans"/>
                <a:sym typeface="Nunito Sans"/>
              </a:defRPr>
            </a:lvl2pPr>
            <a:lvl3pPr lvl="2" marR="0" rtl="0" algn="l">
              <a:lnSpc>
                <a:spcPct val="100000"/>
              </a:lnSpc>
              <a:spcBef>
                <a:spcPts val="0"/>
              </a:spcBef>
              <a:spcAft>
                <a:spcPts val="0"/>
              </a:spcAft>
              <a:buClr>
                <a:srgbClr val="111823"/>
              </a:buClr>
              <a:buSzPts val="1900"/>
              <a:buFont typeface="Arial"/>
              <a:buNone/>
              <a:defRPr b="0" i="0" sz="1900" u="none" cap="none" strike="noStrike">
                <a:solidFill>
                  <a:srgbClr val="111823"/>
                </a:solidFill>
                <a:latin typeface="Nunito Sans"/>
                <a:ea typeface="Nunito Sans"/>
                <a:cs typeface="Nunito Sans"/>
                <a:sym typeface="Nunito Sans"/>
              </a:defRPr>
            </a:lvl3pPr>
            <a:lvl4pPr lvl="3" marR="0" rtl="0" algn="l">
              <a:lnSpc>
                <a:spcPct val="100000"/>
              </a:lnSpc>
              <a:spcBef>
                <a:spcPts val="0"/>
              </a:spcBef>
              <a:spcAft>
                <a:spcPts val="0"/>
              </a:spcAft>
              <a:buClr>
                <a:srgbClr val="111823"/>
              </a:buClr>
              <a:buSzPts val="1900"/>
              <a:buFont typeface="Arial"/>
              <a:buNone/>
              <a:defRPr b="0" i="0" sz="1900" u="none" cap="none" strike="noStrike">
                <a:solidFill>
                  <a:srgbClr val="111823"/>
                </a:solidFill>
                <a:latin typeface="Nunito Sans"/>
                <a:ea typeface="Nunito Sans"/>
                <a:cs typeface="Nunito Sans"/>
                <a:sym typeface="Nunito Sans"/>
              </a:defRPr>
            </a:lvl4pPr>
            <a:lvl5pPr lvl="4" marR="0" rtl="0" algn="l">
              <a:lnSpc>
                <a:spcPct val="100000"/>
              </a:lnSpc>
              <a:spcBef>
                <a:spcPts val="0"/>
              </a:spcBef>
              <a:spcAft>
                <a:spcPts val="0"/>
              </a:spcAft>
              <a:buClr>
                <a:srgbClr val="111823"/>
              </a:buClr>
              <a:buSzPts val="1900"/>
              <a:buFont typeface="Arial"/>
              <a:buNone/>
              <a:defRPr b="0" i="0" sz="1900" u="none" cap="none" strike="noStrike">
                <a:solidFill>
                  <a:srgbClr val="111823"/>
                </a:solidFill>
                <a:latin typeface="Nunito Sans"/>
                <a:ea typeface="Nunito Sans"/>
                <a:cs typeface="Nunito Sans"/>
                <a:sym typeface="Nunito Sans"/>
              </a:defRPr>
            </a:lvl5pPr>
            <a:lvl6pPr lvl="5" marR="0" rtl="0" algn="l">
              <a:lnSpc>
                <a:spcPct val="100000"/>
              </a:lnSpc>
              <a:spcBef>
                <a:spcPts val="0"/>
              </a:spcBef>
              <a:spcAft>
                <a:spcPts val="0"/>
              </a:spcAft>
              <a:buClr>
                <a:srgbClr val="111823"/>
              </a:buClr>
              <a:buSzPts val="1900"/>
              <a:buFont typeface="Arial"/>
              <a:buNone/>
              <a:defRPr b="0" i="0" sz="1900" u="none" cap="none" strike="noStrike">
                <a:solidFill>
                  <a:srgbClr val="111823"/>
                </a:solidFill>
                <a:latin typeface="Nunito Sans"/>
                <a:ea typeface="Nunito Sans"/>
                <a:cs typeface="Nunito Sans"/>
                <a:sym typeface="Nunito Sans"/>
              </a:defRPr>
            </a:lvl6pPr>
            <a:lvl7pPr lvl="6" marR="0" rtl="0" algn="l">
              <a:lnSpc>
                <a:spcPct val="100000"/>
              </a:lnSpc>
              <a:spcBef>
                <a:spcPts val="0"/>
              </a:spcBef>
              <a:spcAft>
                <a:spcPts val="0"/>
              </a:spcAft>
              <a:buClr>
                <a:srgbClr val="111823"/>
              </a:buClr>
              <a:buSzPts val="1900"/>
              <a:buFont typeface="Arial"/>
              <a:buNone/>
              <a:defRPr b="0" i="0" sz="1900" u="none" cap="none" strike="noStrike">
                <a:solidFill>
                  <a:srgbClr val="111823"/>
                </a:solidFill>
                <a:latin typeface="Nunito Sans"/>
                <a:ea typeface="Nunito Sans"/>
                <a:cs typeface="Nunito Sans"/>
                <a:sym typeface="Nunito Sans"/>
              </a:defRPr>
            </a:lvl7pPr>
            <a:lvl8pPr lvl="7" marR="0" rtl="0" algn="l">
              <a:lnSpc>
                <a:spcPct val="100000"/>
              </a:lnSpc>
              <a:spcBef>
                <a:spcPts val="0"/>
              </a:spcBef>
              <a:spcAft>
                <a:spcPts val="0"/>
              </a:spcAft>
              <a:buClr>
                <a:srgbClr val="111823"/>
              </a:buClr>
              <a:buSzPts val="1900"/>
              <a:buFont typeface="Arial"/>
              <a:buNone/>
              <a:defRPr b="0" i="0" sz="1900" u="none" cap="none" strike="noStrike">
                <a:solidFill>
                  <a:srgbClr val="111823"/>
                </a:solidFill>
                <a:latin typeface="Nunito Sans"/>
                <a:ea typeface="Nunito Sans"/>
                <a:cs typeface="Nunito Sans"/>
                <a:sym typeface="Nunito Sans"/>
              </a:defRPr>
            </a:lvl8pPr>
            <a:lvl9pPr lvl="8" marR="0" rtl="0" algn="l">
              <a:lnSpc>
                <a:spcPct val="100000"/>
              </a:lnSpc>
              <a:spcBef>
                <a:spcPts val="0"/>
              </a:spcBef>
              <a:spcAft>
                <a:spcPts val="0"/>
              </a:spcAft>
              <a:buClr>
                <a:srgbClr val="111823"/>
              </a:buClr>
              <a:buSzPts val="1900"/>
              <a:buFont typeface="Arial"/>
              <a:buNone/>
              <a:defRPr b="0" i="0" sz="1900" u="none" cap="none" strike="noStrike">
                <a:solidFill>
                  <a:srgbClr val="111823"/>
                </a:solidFill>
                <a:latin typeface="Nunito Sans"/>
                <a:ea typeface="Nunito Sans"/>
                <a:cs typeface="Nunito Sans"/>
                <a:sym typeface="Nunito Sans"/>
              </a:defRPr>
            </a:lvl9pPr>
          </a:lstStyle>
          <a:p/>
        </p:txBody>
      </p:sp>
      <p:sp>
        <p:nvSpPr>
          <p:cNvPr id="31" name="Google Shape;31;p2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2" name="Google Shape;32;p2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pic>
        <p:nvPicPr>
          <p:cNvPr id="33" name="Google Shape;33;p26"/>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4">
  <p:cSld name="TITLE_AND_BODY_2_1_2_1_1_4">
    <p:spTree>
      <p:nvGrpSpPr>
        <p:cNvPr id="308" name="Shape 308"/>
        <p:cNvGrpSpPr/>
        <p:nvPr/>
      </p:nvGrpSpPr>
      <p:grpSpPr>
        <a:xfrm>
          <a:off x="0" y="0"/>
          <a:ext cx="0" cy="0"/>
          <a:chOff x="0" y="0"/>
          <a:chExt cx="0" cy="0"/>
        </a:xfrm>
      </p:grpSpPr>
      <p:sp>
        <p:nvSpPr>
          <p:cNvPr id="309" name="Google Shape;309;p53"/>
          <p:cNvSpPr/>
          <p:nvPr/>
        </p:nvSpPr>
        <p:spPr>
          <a:xfrm>
            <a:off x="-32350" y="-24900"/>
            <a:ext cx="3619500" cy="5193300"/>
          </a:xfrm>
          <a:prstGeom prst="rect">
            <a:avLst/>
          </a:prstGeom>
          <a:solidFill>
            <a:srgbClr val="1422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3"/>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311" name="Google Shape;311;p5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12" name="Google Shape;312;p5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313" name="Google Shape;313;p53"/>
          <p:cNvSpPr txBox="1"/>
          <p:nvPr>
            <p:ph idx="1" type="body"/>
          </p:nvPr>
        </p:nvSpPr>
        <p:spPr>
          <a:xfrm>
            <a:off x="3817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9pPr>
          </a:lstStyle>
          <a:p/>
        </p:txBody>
      </p:sp>
      <p:sp>
        <p:nvSpPr>
          <p:cNvPr id="314" name="Google Shape;314;p53"/>
          <p:cNvSpPr txBox="1"/>
          <p:nvPr>
            <p:ph idx="2" type="body"/>
          </p:nvPr>
        </p:nvSpPr>
        <p:spPr>
          <a:xfrm>
            <a:off x="423325" y="1138550"/>
            <a:ext cx="2918700" cy="3547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Nunito Sans"/>
              <a:buChar char="●"/>
              <a:defRPr b="0" i="0" sz="1400" u="none" cap="none" strike="noStrike">
                <a:solidFill>
                  <a:schemeClr val="lt1"/>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chemeClr val="lt1"/>
              </a:buClr>
              <a:buSzPts val="1400"/>
              <a:buFont typeface="Nunito Sans"/>
              <a:buChar char="○"/>
              <a:defRPr b="0" i="0" sz="1400" u="none" cap="none" strike="noStrike">
                <a:solidFill>
                  <a:schemeClr val="lt1"/>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chemeClr val="lt1"/>
              </a:buClr>
              <a:buSzPts val="1400"/>
              <a:buFont typeface="Nunito Sans"/>
              <a:buChar char="■"/>
              <a:defRPr b="0" i="0" sz="1400" u="none" cap="none" strike="noStrike">
                <a:solidFill>
                  <a:schemeClr val="lt1"/>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chemeClr val="lt1"/>
              </a:buClr>
              <a:buSzPts val="1400"/>
              <a:buFont typeface="Nunito Sans"/>
              <a:buChar char="●"/>
              <a:defRPr b="0" i="0" sz="1400" u="none" cap="none" strike="noStrike">
                <a:solidFill>
                  <a:schemeClr val="lt1"/>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chemeClr val="lt1"/>
              </a:buClr>
              <a:buSzPts val="1400"/>
              <a:buFont typeface="Nunito Sans"/>
              <a:buChar char="○"/>
              <a:defRPr b="0" i="0" sz="1400" u="none" cap="none" strike="noStrike">
                <a:solidFill>
                  <a:schemeClr val="lt1"/>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chemeClr val="lt1"/>
              </a:buClr>
              <a:buSzPts val="1400"/>
              <a:buFont typeface="Nunito Sans"/>
              <a:buChar char="■"/>
              <a:defRPr b="0" i="0" sz="1400" u="none" cap="none" strike="noStrike">
                <a:solidFill>
                  <a:schemeClr val="lt1"/>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chemeClr val="lt1"/>
              </a:buClr>
              <a:buSzPts val="1400"/>
              <a:buFont typeface="Nunito Sans"/>
              <a:buChar char="●"/>
              <a:defRPr b="0" i="0" sz="1400" u="none" cap="none" strike="noStrike">
                <a:solidFill>
                  <a:schemeClr val="lt1"/>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chemeClr val="lt1"/>
              </a:buClr>
              <a:buSzPts val="1400"/>
              <a:buFont typeface="Nunito Sans"/>
              <a:buChar char="○"/>
              <a:defRPr b="0" i="0" sz="1400" u="none" cap="none" strike="noStrike">
                <a:solidFill>
                  <a:schemeClr val="lt1"/>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chemeClr val="lt1"/>
              </a:buClr>
              <a:buSzPts val="1400"/>
              <a:buFont typeface="Nunito Sans"/>
              <a:buChar char="■"/>
              <a:defRPr b="0" i="0" sz="1400" u="none" cap="none" strike="noStrike">
                <a:solidFill>
                  <a:schemeClr val="lt1"/>
                </a:solidFill>
                <a:latin typeface="Nunito Sans"/>
                <a:ea typeface="Nunito Sans"/>
                <a:cs typeface="Nunito Sans"/>
                <a:sym typeface="Nunito Sans"/>
              </a:defRPr>
            </a:lvl9pPr>
          </a:lstStyle>
          <a:p/>
        </p:txBody>
      </p:sp>
      <p:grpSp>
        <p:nvGrpSpPr>
          <p:cNvPr id="315" name="Google Shape;315;p53"/>
          <p:cNvGrpSpPr/>
          <p:nvPr/>
        </p:nvGrpSpPr>
        <p:grpSpPr>
          <a:xfrm>
            <a:off x="571511" y="328364"/>
            <a:ext cx="259663" cy="257680"/>
            <a:chOff x="1482000" y="1585348"/>
            <a:chExt cx="445698" cy="442293"/>
          </a:xfrm>
        </p:grpSpPr>
        <p:sp>
          <p:nvSpPr>
            <p:cNvPr id="316" name="Google Shape;316;p53"/>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3"/>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318" name="Google Shape;318;p53"/>
          <p:cNvSpPr txBox="1"/>
          <p:nvPr>
            <p:ph type="title"/>
          </p:nvPr>
        </p:nvSpPr>
        <p:spPr>
          <a:xfrm>
            <a:off x="3658675"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400"/>
              <a:buFont typeface="Nunito Sans"/>
              <a:buNone/>
              <a:defRPr b="1" i="0" sz="14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400"/>
              <a:buFont typeface="Nunito Sans"/>
              <a:buNone/>
              <a:defRPr b="1" i="0" sz="14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400"/>
              <a:buFont typeface="Nunito Sans"/>
              <a:buNone/>
              <a:defRPr b="1" i="0" sz="14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400"/>
              <a:buFont typeface="Nunito Sans"/>
              <a:buNone/>
              <a:defRPr b="1" i="0" sz="14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400"/>
              <a:buFont typeface="Nunito Sans"/>
              <a:buNone/>
              <a:defRPr b="1" i="0" sz="14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400"/>
              <a:buFont typeface="Nunito Sans"/>
              <a:buNone/>
              <a:defRPr b="1" i="0" sz="14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400"/>
              <a:buFont typeface="Nunito Sans"/>
              <a:buNone/>
              <a:defRPr b="1" i="0" sz="14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400"/>
              <a:buFont typeface="Nunito Sans"/>
              <a:buNone/>
              <a:defRPr b="1" i="0" sz="14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400"/>
              <a:buFont typeface="Nunito Sans"/>
              <a:buNone/>
              <a:defRPr b="1" i="0" sz="1400" u="none" cap="none" strike="noStrike">
                <a:solidFill>
                  <a:srgbClr val="203449"/>
                </a:solidFill>
                <a:latin typeface="Nunito Sans"/>
                <a:ea typeface="Nunito Sans"/>
                <a:cs typeface="Nunito Sans"/>
                <a:sym typeface="Nunito Sans"/>
              </a:defRPr>
            </a:lvl9pPr>
          </a:lstStyle>
          <a:p/>
        </p:txBody>
      </p:sp>
      <p:sp>
        <p:nvSpPr>
          <p:cNvPr id="319" name="Google Shape;319;p53"/>
          <p:cNvSpPr txBox="1"/>
          <p:nvPr>
            <p:ph idx="3" type="title"/>
          </p:nvPr>
        </p:nvSpPr>
        <p:spPr>
          <a:xfrm>
            <a:off x="884575"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Nunito Sans"/>
              <a:buNone/>
              <a:defRPr b="1" i="0" sz="1400" u="none" cap="none" strike="noStrike">
                <a:solidFill>
                  <a:schemeClr val="lt1"/>
                </a:solidFill>
                <a:latin typeface="Nunito Sans"/>
                <a:ea typeface="Nunito Sans"/>
                <a:cs typeface="Nunito Sans"/>
                <a:sym typeface="Nunito Sans"/>
              </a:defRPr>
            </a:lvl1pPr>
            <a:lvl2pPr lvl="1" marR="0" rtl="0" algn="l">
              <a:lnSpc>
                <a:spcPct val="100000"/>
              </a:lnSpc>
              <a:spcBef>
                <a:spcPts val="0"/>
              </a:spcBef>
              <a:spcAft>
                <a:spcPts val="0"/>
              </a:spcAft>
              <a:buClr>
                <a:schemeClr val="lt1"/>
              </a:buClr>
              <a:buSzPts val="1400"/>
              <a:buFont typeface="Nunito Sans"/>
              <a:buNone/>
              <a:defRPr b="1" i="0" sz="1400" u="none" cap="none" strike="noStrike">
                <a:solidFill>
                  <a:schemeClr val="lt1"/>
                </a:solidFill>
                <a:latin typeface="Nunito Sans"/>
                <a:ea typeface="Nunito Sans"/>
                <a:cs typeface="Nunito Sans"/>
                <a:sym typeface="Nunito Sans"/>
              </a:defRPr>
            </a:lvl2pPr>
            <a:lvl3pPr lvl="2" marR="0" rtl="0" algn="l">
              <a:lnSpc>
                <a:spcPct val="100000"/>
              </a:lnSpc>
              <a:spcBef>
                <a:spcPts val="0"/>
              </a:spcBef>
              <a:spcAft>
                <a:spcPts val="0"/>
              </a:spcAft>
              <a:buClr>
                <a:schemeClr val="lt1"/>
              </a:buClr>
              <a:buSzPts val="1400"/>
              <a:buFont typeface="Nunito Sans"/>
              <a:buNone/>
              <a:defRPr b="1" i="0" sz="1400" u="none" cap="none" strike="noStrike">
                <a:solidFill>
                  <a:schemeClr val="lt1"/>
                </a:solidFill>
                <a:latin typeface="Nunito Sans"/>
                <a:ea typeface="Nunito Sans"/>
                <a:cs typeface="Nunito Sans"/>
                <a:sym typeface="Nunito Sans"/>
              </a:defRPr>
            </a:lvl3pPr>
            <a:lvl4pPr lvl="3" marR="0" rtl="0" algn="l">
              <a:lnSpc>
                <a:spcPct val="100000"/>
              </a:lnSpc>
              <a:spcBef>
                <a:spcPts val="0"/>
              </a:spcBef>
              <a:spcAft>
                <a:spcPts val="0"/>
              </a:spcAft>
              <a:buClr>
                <a:schemeClr val="lt1"/>
              </a:buClr>
              <a:buSzPts val="1400"/>
              <a:buFont typeface="Nunito Sans"/>
              <a:buNone/>
              <a:defRPr b="1" i="0" sz="1400" u="none" cap="none" strike="noStrike">
                <a:solidFill>
                  <a:schemeClr val="lt1"/>
                </a:solidFill>
                <a:latin typeface="Nunito Sans"/>
                <a:ea typeface="Nunito Sans"/>
                <a:cs typeface="Nunito Sans"/>
                <a:sym typeface="Nunito Sans"/>
              </a:defRPr>
            </a:lvl4pPr>
            <a:lvl5pPr lvl="4" marR="0" rtl="0" algn="l">
              <a:lnSpc>
                <a:spcPct val="100000"/>
              </a:lnSpc>
              <a:spcBef>
                <a:spcPts val="0"/>
              </a:spcBef>
              <a:spcAft>
                <a:spcPts val="0"/>
              </a:spcAft>
              <a:buClr>
                <a:schemeClr val="lt1"/>
              </a:buClr>
              <a:buSzPts val="1400"/>
              <a:buFont typeface="Nunito Sans"/>
              <a:buNone/>
              <a:defRPr b="1" i="0" sz="1400" u="none" cap="none" strike="noStrike">
                <a:solidFill>
                  <a:schemeClr val="lt1"/>
                </a:solidFill>
                <a:latin typeface="Nunito Sans"/>
                <a:ea typeface="Nunito Sans"/>
                <a:cs typeface="Nunito Sans"/>
                <a:sym typeface="Nunito Sans"/>
              </a:defRPr>
            </a:lvl5pPr>
            <a:lvl6pPr lvl="5" marR="0" rtl="0" algn="l">
              <a:lnSpc>
                <a:spcPct val="100000"/>
              </a:lnSpc>
              <a:spcBef>
                <a:spcPts val="0"/>
              </a:spcBef>
              <a:spcAft>
                <a:spcPts val="0"/>
              </a:spcAft>
              <a:buClr>
                <a:schemeClr val="lt1"/>
              </a:buClr>
              <a:buSzPts val="1400"/>
              <a:buFont typeface="Nunito Sans"/>
              <a:buNone/>
              <a:defRPr b="1" i="0" sz="1400" u="none" cap="none" strike="noStrike">
                <a:solidFill>
                  <a:schemeClr val="lt1"/>
                </a:solidFill>
                <a:latin typeface="Nunito Sans"/>
                <a:ea typeface="Nunito Sans"/>
                <a:cs typeface="Nunito Sans"/>
                <a:sym typeface="Nunito Sans"/>
              </a:defRPr>
            </a:lvl6pPr>
            <a:lvl7pPr lvl="6" marR="0" rtl="0" algn="l">
              <a:lnSpc>
                <a:spcPct val="100000"/>
              </a:lnSpc>
              <a:spcBef>
                <a:spcPts val="0"/>
              </a:spcBef>
              <a:spcAft>
                <a:spcPts val="0"/>
              </a:spcAft>
              <a:buClr>
                <a:schemeClr val="lt1"/>
              </a:buClr>
              <a:buSzPts val="1400"/>
              <a:buFont typeface="Nunito Sans"/>
              <a:buNone/>
              <a:defRPr b="1" i="0" sz="1400" u="none" cap="none" strike="noStrike">
                <a:solidFill>
                  <a:schemeClr val="lt1"/>
                </a:solidFill>
                <a:latin typeface="Nunito Sans"/>
                <a:ea typeface="Nunito Sans"/>
                <a:cs typeface="Nunito Sans"/>
                <a:sym typeface="Nunito Sans"/>
              </a:defRPr>
            </a:lvl7pPr>
            <a:lvl8pPr lvl="7" marR="0" rtl="0" algn="l">
              <a:lnSpc>
                <a:spcPct val="100000"/>
              </a:lnSpc>
              <a:spcBef>
                <a:spcPts val="0"/>
              </a:spcBef>
              <a:spcAft>
                <a:spcPts val="0"/>
              </a:spcAft>
              <a:buClr>
                <a:schemeClr val="lt1"/>
              </a:buClr>
              <a:buSzPts val="1400"/>
              <a:buFont typeface="Nunito Sans"/>
              <a:buNone/>
              <a:defRPr b="1" i="0" sz="1400" u="none" cap="none" strike="noStrike">
                <a:solidFill>
                  <a:schemeClr val="lt1"/>
                </a:solidFill>
                <a:latin typeface="Nunito Sans"/>
                <a:ea typeface="Nunito Sans"/>
                <a:cs typeface="Nunito Sans"/>
                <a:sym typeface="Nunito Sans"/>
              </a:defRPr>
            </a:lvl8pPr>
            <a:lvl9pPr lvl="8" marR="0" rtl="0" algn="l">
              <a:lnSpc>
                <a:spcPct val="100000"/>
              </a:lnSpc>
              <a:spcBef>
                <a:spcPts val="0"/>
              </a:spcBef>
              <a:spcAft>
                <a:spcPts val="0"/>
              </a:spcAft>
              <a:buClr>
                <a:schemeClr val="lt1"/>
              </a:buClr>
              <a:buSzPts val="1400"/>
              <a:buFont typeface="Nunito Sans"/>
              <a:buNone/>
              <a:defRPr b="1" i="0" sz="1400" u="none" cap="none" strike="noStrike">
                <a:solidFill>
                  <a:schemeClr val="lt1"/>
                </a:solidFill>
                <a:latin typeface="Nunito Sans"/>
                <a:ea typeface="Nunito Sans"/>
                <a:cs typeface="Nunito Sans"/>
                <a:sym typeface="Nunito Sans"/>
              </a:defRPr>
            </a:lvl9pPr>
          </a:lstStyle>
          <a:p/>
        </p:txBody>
      </p:sp>
      <p:pic>
        <p:nvPicPr>
          <p:cNvPr id="320" name="Google Shape;320;p53"/>
          <p:cNvPicPr preferRelativeResize="0"/>
          <p:nvPr/>
        </p:nvPicPr>
        <p:blipFill rotWithShape="1">
          <a:blip r:embed="rId2">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3">
  <p:cSld name="TITLE_AND_BODY_2_1_2_1_1_3">
    <p:spTree>
      <p:nvGrpSpPr>
        <p:cNvPr id="321" name="Shape 321"/>
        <p:cNvGrpSpPr/>
        <p:nvPr/>
      </p:nvGrpSpPr>
      <p:grpSpPr>
        <a:xfrm>
          <a:off x="0" y="0"/>
          <a:ext cx="0" cy="0"/>
          <a:chOff x="0" y="0"/>
          <a:chExt cx="0" cy="0"/>
        </a:xfrm>
      </p:grpSpPr>
      <p:sp>
        <p:nvSpPr>
          <p:cNvPr id="322" name="Google Shape;322;p54"/>
          <p:cNvSpPr/>
          <p:nvPr/>
        </p:nvSpPr>
        <p:spPr>
          <a:xfrm>
            <a:off x="-76200" y="-24900"/>
            <a:ext cx="4572000" cy="5193300"/>
          </a:xfrm>
          <a:prstGeom prst="rect">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4"/>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324" name="Google Shape;324;p5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25" name="Google Shape;325;p5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pic>
        <p:nvPicPr>
          <p:cNvPr id="326" name="Google Shape;326;p54"/>
          <p:cNvPicPr preferRelativeResize="0"/>
          <p:nvPr/>
        </p:nvPicPr>
        <p:blipFill rotWithShape="1">
          <a:blip r:embed="rId2">
            <a:alphaModFix/>
          </a:blip>
          <a:srcRect b="0" l="0" r="0" t="0"/>
          <a:stretch/>
        </p:blipFill>
        <p:spPr>
          <a:xfrm>
            <a:off x="507775" y="285750"/>
            <a:ext cx="1948875" cy="1319950"/>
          </a:xfrm>
          <a:prstGeom prst="rect">
            <a:avLst/>
          </a:prstGeom>
          <a:noFill/>
          <a:ln>
            <a:noFill/>
          </a:ln>
        </p:spPr>
      </p:pic>
      <p:sp>
        <p:nvSpPr>
          <p:cNvPr id="327" name="Google Shape;327;p54"/>
          <p:cNvSpPr txBox="1"/>
          <p:nvPr>
            <p:ph idx="1" type="body"/>
          </p:nvPr>
        </p:nvSpPr>
        <p:spPr>
          <a:xfrm>
            <a:off x="4757400" y="1164650"/>
            <a:ext cx="4021800" cy="3547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9pPr>
          </a:lstStyle>
          <a:p/>
        </p:txBody>
      </p:sp>
      <p:sp>
        <p:nvSpPr>
          <p:cNvPr id="328" name="Google Shape;328;p54"/>
          <p:cNvSpPr txBox="1"/>
          <p:nvPr>
            <p:ph type="title"/>
          </p:nvPr>
        </p:nvSpPr>
        <p:spPr>
          <a:xfrm>
            <a:off x="4657575" y="457200"/>
            <a:ext cx="43371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1pPr>
            <a:lvl2pPr lvl="1"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2pPr>
            <a:lvl3pPr lvl="2"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3pPr>
            <a:lvl4pPr lvl="3"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4pPr>
            <a:lvl5pPr lvl="4"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5pPr>
            <a:lvl6pPr lvl="5"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6pPr>
            <a:lvl7pPr lvl="6"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7pPr>
            <a:lvl8pPr lvl="7"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8pPr>
            <a:lvl9pPr lvl="8"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3 1">
  <p:cSld name="TITLE_AND_BODY_2_1_2_1_1_3_1">
    <p:spTree>
      <p:nvGrpSpPr>
        <p:cNvPr id="329" name="Shape 329"/>
        <p:cNvGrpSpPr/>
        <p:nvPr/>
      </p:nvGrpSpPr>
      <p:grpSpPr>
        <a:xfrm>
          <a:off x="0" y="0"/>
          <a:ext cx="0" cy="0"/>
          <a:chOff x="0" y="0"/>
          <a:chExt cx="0" cy="0"/>
        </a:xfrm>
      </p:grpSpPr>
      <p:sp>
        <p:nvSpPr>
          <p:cNvPr id="330" name="Google Shape;330;p55"/>
          <p:cNvSpPr/>
          <p:nvPr/>
        </p:nvSpPr>
        <p:spPr>
          <a:xfrm>
            <a:off x="-76200" y="-24900"/>
            <a:ext cx="45720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5"/>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332" name="Google Shape;332;p5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33" name="Google Shape;333;p5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pic>
        <p:nvPicPr>
          <p:cNvPr id="334" name="Google Shape;334;p55"/>
          <p:cNvPicPr preferRelativeResize="0"/>
          <p:nvPr/>
        </p:nvPicPr>
        <p:blipFill rotWithShape="1">
          <a:blip r:embed="rId2">
            <a:alphaModFix/>
          </a:blip>
          <a:srcRect b="0" l="0" r="0" t="0"/>
          <a:stretch/>
        </p:blipFill>
        <p:spPr>
          <a:xfrm>
            <a:off x="507775" y="285750"/>
            <a:ext cx="1948875" cy="1319950"/>
          </a:xfrm>
          <a:prstGeom prst="rect">
            <a:avLst/>
          </a:prstGeom>
          <a:noFill/>
          <a:ln>
            <a:noFill/>
          </a:ln>
        </p:spPr>
      </p:pic>
      <p:sp>
        <p:nvSpPr>
          <p:cNvPr id="335" name="Google Shape;335;p55"/>
          <p:cNvSpPr txBox="1"/>
          <p:nvPr>
            <p:ph idx="1" type="body"/>
          </p:nvPr>
        </p:nvSpPr>
        <p:spPr>
          <a:xfrm>
            <a:off x="4757400" y="1164650"/>
            <a:ext cx="4021800" cy="3547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9pPr>
          </a:lstStyle>
          <a:p/>
        </p:txBody>
      </p:sp>
      <p:sp>
        <p:nvSpPr>
          <p:cNvPr id="336" name="Google Shape;336;p55"/>
          <p:cNvSpPr txBox="1"/>
          <p:nvPr>
            <p:ph type="title"/>
          </p:nvPr>
        </p:nvSpPr>
        <p:spPr>
          <a:xfrm>
            <a:off x="4657575" y="457200"/>
            <a:ext cx="43371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1pPr>
            <a:lvl2pPr lvl="1"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2pPr>
            <a:lvl3pPr lvl="2"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3pPr>
            <a:lvl4pPr lvl="3"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4pPr>
            <a:lvl5pPr lvl="4"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5pPr>
            <a:lvl6pPr lvl="5"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6pPr>
            <a:lvl7pPr lvl="6"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7pPr>
            <a:lvl8pPr lvl="7"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8pPr>
            <a:lvl9pPr lvl="8"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3 1 1">
  <p:cSld name="TITLE_AND_BODY_2_1_2_1_1_3_1_1">
    <p:spTree>
      <p:nvGrpSpPr>
        <p:cNvPr id="337" name="Shape 337"/>
        <p:cNvGrpSpPr/>
        <p:nvPr/>
      </p:nvGrpSpPr>
      <p:grpSpPr>
        <a:xfrm>
          <a:off x="0" y="0"/>
          <a:ext cx="0" cy="0"/>
          <a:chOff x="0" y="0"/>
          <a:chExt cx="0" cy="0"/>
        </a:xfrm>
      </p:grpSpPr>
      <p:sp>
        <p:nvSpPr>
          <p:cNvPr id="338" name="Google Shape;338;p56"/>
          <p:cNvSpPr/>
          <p:nvPr/>
        </p:nvSpPr>
        <p:spPr>
          <a:xfrm>
            <a:off x="-76200" y="-24900"/>
            <a:ext cx="4572000" cy="5193300"/>
          </a:xfrm>
          <a:prstGeom prst="rect">
            <a:avLst/>
          </a:prstGeom>
          <a:solidFill>
            <a:srgbClr val="111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6"/>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340" name="Google Shape;340;p5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41" name="Google Shape;341;p5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pic>
        <p:nvPicPr>
          <p:cNvPr id="342" name="Google Shape;342;p56"/>
          <p:cNvPicPr preferRelativeResize="0"/>
          <p:nvPr/>
        </p:nvPicPr>
        <p:blipFill rotWithShape="1">
          <a:blip r:embed="rId2">
            <a:alphaModFix/>
          </a:blip>
          <a:srcRect b="0" l="0" r="0" t="0"/>
          <a:stretch/>
        </p:blipFill>
        <p:spPr>
          <a:xfrm>
            <a:off x="507775" y="285750"/>
            <a:ext cx="1948875" cy="1319950"/>
          </a:xfrm>
          <a:prstGeom prst="rect">
            <a:avLst/>
          </a:prstGeom>
          <a:noFill/>
          <a:ln>
            <a:noFill/>
          </a:ln>
        </p:spPr>
      </p:pic>
      <p:sp>
        <p:nvSpPr>
          <p:cNvPr id="343" name="Google Shape;343;p56"/>
          <p:cNvSpPr txBox="1"/>
          <p:nvPr>
            <p:ph idx="1" type="body"/>
          </p:nvPr>
        </p:nvSpPr>
        <p:spPr>
          <a:xfrm>
            <a:off x="4757400" y="1164650"/>
            <a:ext cx="4021800" cy="3547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chemeClr val="dk1"/>
              </a:buClr>
              <a:buSzPts val="1400"/>
              <a:buFont typeface="Nunito Sans"/>
              <a:buChar char="■"/>
              <a:defRPr b="0" i="0" sz="1400" u="none" cap="none" strike="noStrike">
                <a:solidFill>
                  <a:schemeClr val="dk1"/>
                </a:solidFill>
                <a:latin typeface="Nunito Sans"/>
                <a:ea typeface="Nunito Sans"/>
                <a:cs typeface="Nunito Sans"/>
                <a:sym typeface="Nunito Sans"/>
              </a:defRPr>
            </a:lvl9pPr>
          </a:lstStyle>
          <a:p/>
        </p:txBody>
      </p:sp>
      <p:sp>
        <p:nvSpPr>
          <p:cNvPr id="344" name="Google Shape;344;p56"/>
          <p:cNvSpPr txBox="1"/>
          <p:nvPr>
            <p:ph type="title"/>
          </p:nvPr>
        </p:nvSpPr>
        <p:spPr>
          <a:xfrm>
            <a:off x="4657575" y="457200"/>
            <a:ext cx="43371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1pPr>
            <a:lvl2pPr lvl="1"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2pPr>
            <a:lvl3pPr lvl="2"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3pPr>
            <a:lvl4pPr lvl="3"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4pPr>
            <a:lvl5pPr lvl="4"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5pPr>
            <a:lvl6pPr lvl="5"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6pPr>
            <a:lvl7pPr lvl="6"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7pPr>
            <a:lvl8pPr lvl="7"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8pPr>
            <a:lvl9pPr lvl="8" marR="0" rtl="0" algn="l">
              <a:lnSpc>
                <a:spcPct val="100000"/>
              </a:lnSpc>
              <a:spcBef>
                <a:spcPts val="0"/>
              </a:spcBef>
              <a:spcAft>
                <a:spcPts val="0"/>
              </a:spcAft>
              <a:buClr>
                <a:schemeClr val="dk1"/>
              </a:buClr>
              <a:buSzPts val="1600"/>
              <a:buFont typeface="Nunito Sans"/>
              <a:buNone/>
              <a:defRPr b="1" i="0" sz="1600" u="none" cap="none" strike="noStrike">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2">
  <p:cSld name="TITLE_AND_BODY_2_1_2_1_1_2">
    <p:spTree>
      <p:nvGrpSpPr>
        <p:cNvPr id="345" name="Shape 345"/>
        <p:cNvGrpSpPr/>
        <p:nvPr/>
      </p:nvGrpSpPr>
      <p:grpSpPr>
        <a:xfrm>
          <a:off x="0" y="0"/>
          <a:ext cx="0" cy="0"/>
          <a:chOff x="0" y="0"/>
          <a:chExt cx="0" cy="0"/>
        </a:xfrm>
      </p:grpSpPr>
      <p:sp>
        <p:nvSpPr>
          <p:cNvPr id="346" name="Google Shape;346;p57"/>
          <p:cNvSpPr/>
          <p:nvPr/>
        </p:nvSpPr>
        <p:spPr>
          <a:xfrm>
            <a:off x="5600700" y="-24900"/>
            <a:ext cx="3619500" cy="5193300"/>
          </a:xfrm>
          <a:prstGeom prst="rect">
            <a:avLst/>
          </a:prstGeom>
          <a:solidFill>
            <a:srgbClr val="1422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7"/>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348" name="Google Shape;348;p57"/>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lt1"/>
              </a:buClr>
              <a:buSzPts val="1000"/>
              <a:buFont typeface="Nunito Sans"/>
              <a:buChar char="■"/>
              <a:defRPr b="0" i="0" sz="1000" u="none" cap="none" strike="noStrike">
                <a:solidFill>
                  <a:schemeClr val="lt1"/>
                </a:solidFill>
                <a:latin typeface="Nunito Sans"/>
                <a:ea typeface="Nunito Sans"/>
                <a:cs typeface="Nunito Sans"/>
                <a:sym typeface="Nunito Sans"/>
              </a:defRPr>
            </a:lvl9pPr>
          </a:lstStyle>
          <a:p/>
        </p:txBody>
      </p:sp>
      <p:sp>
        <p:nvSpPr>
          <p:cNvPr id="349" name="Google Shape;349;p5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50" name="Google Shape;350;p5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351" name="Google Shape;351;p57"/>
          <p:cNvSpPr txBox="1"/>
          <p:nvPr>
            <p:ph type="title"/>
          </p:nvPr>
        </p:nvSpPr>
        <p:spPr>
          <a:xfrm>
            <a:off x="6036225" y="457200"/>
            <a:ext cx="31077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1pPr>
            <a:lvl2pPr lvl="1"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2pPr>
            <a:lvl3pPr lvl="2"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3pPr>
            <a:lvl4pPr lvl="3"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4pPr>
            <a:lvl5pPr lvl="4"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5pPr>
            <a:lvl6pPr lvl="5"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6pPr>
            <a:lvl7pPr lvl="6"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7pPr>
            <a:lvl8pPr lvl="7"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8pPr>
            <a:lvl9pPr lvl="8"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9pPr>
          </a:lstStyle>
          <a:p/>
        </p:txBody>
      </p:sp>
      <p:pic>
        <p:nvPicPr>
          <p:cNvPr id="352" name="Google Shape;352;p57"/>
          <p:cNvPicPr preferRelativeResize="0"/>
          <p:nvPr/>
        </p:nvPicPr>
        <p:blipFill rotWithShape="1">
          <a:blip r:embed="rId2">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1">
  <p:cSld name="TITLE_AND_BODY_2_1_2_1_1_1">
    <p:spTree>
      <p:nvGrpSpPr>
        <p:cNvPr id="353" name="Shape 353"/>
        <p:cNvGrpSpPr/>
        <p:nvPr/>
      </p:nvGrpSpPr>
      <p:grpSpPr>
        <a:xfrm>
          <a:off x="0" y="0"/>
          <a:ext cx="0" cy="0"/>
          <a:chOff x="0" y="0"/>
          <a:chExt cx="0" cy="0"/>
        </a:xfrm>
      </p:grpSpPr>
      <p:sp>
        <p:nvSpPr>
          <p:cNvPr id="354" name="Google Shape;354;p58"/>
          <p:cNvSpPr/>
          <p:nvPr/>
        </p:nvSpPr>
        <p:spPr>
          <a:xfrm>
            <a:off x="5600700" y="-24900"/>
            <a:ext cx="3619500" cy="5193300"/>
          </a:xfrm>
          <a:prstGeom prst="rect">
            <a:avLst/>
          </a:prstGeom>
          <a:solidFill>
            <a:srgbClr val="E5C8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8"/>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356" name="Google Shape;356;p58"/>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sp>
        <p:nvSpPr>
          <p:cNvPr id="357" name="Google Shape;357;p5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58" name="Google Shape;358;p5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359" name="Google Shape;359;p58"/>
          <p:cNvSpPr txBox="1"/>
          <p:nvPr>
            <p:ph type="title"/>
          </p:nvPr>
        </p:nvSpPr>
        <p:spPr>
          <a:xfrm>
            <a:off x="6036225" y="457200"/>
            <a:ext cx="31077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Nunito Sans"/>
              <a:buNone/>
              <a:defRPr b="1" i="0" sz="1400" u="none" cap="none" strike="noStrike">
                <a:solidFill>
                  <a:srgbClr val="000000"/>
                </a:solidFill>
                <a:latin typeface="Nunito Sans"/>
                <a:ea typeface="Nunito Sans"/>
                <a:cs typeface="Nunito Sans"/>
                <a:sym typeface="Nunito Sans"/>
              </a:defRPr>
            </a:lvl1pPr>
            <a:lvl2pPr lvl="1" marR="0" rtl="0" algn="l">
              <a:lnSpc>
                <a:spcPct val="100000"/>
              </a:lnSpc>
              <a:spcBef>
                <a:spcPts val="0"/>
              </a:spcBef>
              <a:spcAft>
                <a:spcPts val="0"/>
              </a:spcAft>
              <a:buClr>
                <a:srgbClr val="000000"/>
              </a:buClr>
              <a:buSzPts val="1400"/>
              <a:buFont typeface="Nunito Sans"/>
              <a:buNone/>
              <a:defRPr b="1" i="0" sz="1400" u="none" cap="none" strike="noStrike">
                <a:solidFill>
                  <a:srgbClr val="000000"/>
                </a:solidFill>
                <a:latin typeface="Nunito Sans"/>
                <a:ea typeface="Nunito Sans"/>
                <a:cs typeface="Nunito Sans"/>
                <a:sym typeface="Nunito Sans"/>
              </a:defRPr>
            </a:lvl2pPr>
            <a:lvl3pPr lvl="2" marR="0" rtl="0" algn="l">
              <a:lnSpc>
                <a:spcPct val="100000"/>
              </a:lnSpc>
              <a:spcBef>
                <a:spcPts val="0"/>
              </a:spcBef>
              <a:spcAft>
                <a:spcPts val="0"/>
              </a:spcAft>
              <a:buClr>
                <a:srgbClr val="000000"/>
              </a:buClr>
              <a:buSzPts val="1400"/>
              <a:buFont typeface="Nunito Sans"/>
              <a:buNone/>
              <a:defRPr b="1" i="0" sz="1400" u="none" cap="none" strike="noStrike">
                <a:solidFill>
                  <a:srgbClr val="000000"/>
                </a:solidFill>
                <a:latin typeface="Nunito Sans"/>
                <a:ea typeface="Nunito Sans"/>
                <a:cs typeface="Nunito Sans"/>
                <a:sym typeface="Nunito Sans"/>
              </a:defRPr>
            </a:lvl3pPr>
            <a:lvl4pPr lvl="3" marR="0" rtl="0" algn="l">
              <a:lnSpc>
                <a:spcPct val="100000"/>
              </a:lnSpc>
              <a:spcBef>
                <a:spcPts val="0"/>
              </a:spcBef>
              <a:spcAft>
                <a:spcPts val="0"/>
              </a:spcAft>
              <a:buClr>
                <a:srgbClr val="000000"/>
              </a:buClr>
              <a:buSzPts val="1400"/>
              <a:buFont typeface="Nunito Sans"/>
              <a:buNone/>
              <a:defRPr b="1" i="0" sz="1400" u="none" cap="none" strike="noStrike">
                <a:solidFill>
                  <a:srgbClr val="000000"/>
                </a:solidFill>
                <a:latin typeface="Nunito Sans"/>
                <a:ea typeface="Nunito Sans"/>
                <a:cs typeface="Nunito Sans"/>
                <a:sym typeface="Nunito Sans"/>
              </a:defRPr>
            </a:lvl4pPr>
            <a:lvl5pPr lvl="4" marR="0" rtl="0" algn="l">
              <a:lnSpc>
                <a:spcPct val="100000"/>
              </a:lnSpc>
              <a:spcBef>
                <a:spcPts val="0"/>
              </a:spcBef>
              <a:spcAft>
                <a:spcPts val="0"/>
              </a:spcAft>
              <a:buClr>
                <a:srgbClr val="000000"/>
              </a:buClr>
              <a:buSzPts val="1400"/>
              <a:buFont typeface="Nunito Sans"/>
              <a:buNone/>
              <a:defRPr b="1" i="0" sz="1400" u="none" cap="none" strike="noStrike">
                <a:solidFill>
                  <a:srgbClr val="000000"/>
                </a:solidFill>
                <a:latin typeface="Nunito Sans"/>
                <a:ea typeface="Nunito Sans"/>
                <a:cs typeface="Nunito Sans"/>
                <a:sym typeface="Nunito Sans"/>
              </a:defRPr>
            </a:lvl5pPr>
            <a:lvl6pPr lvl="5" marR="0" rtl="0" algn="l">
              <a:lnSpc>
                <a:spcPct val="100000"/>
              </a:lnSpc>
              <a:spcBef>
                <a:spcPts val="0"/>
              </a:spcBef>
              <a:spcAft>
                <a:spcPts val="0"/>
              </a:spcAft>
              <a:buClr>
                <a:srgbClr val="000000"/>
              </a:buClr>
              <a:buSzPts val="1400"/>
              <a:buFont typeface="Nunito Sans"/>
              <a:buNone/>
              <a:defRPr b="1" i="0" sz="1400" u="none" cap="none" strike="noStrike">
                <a:solidFill>
                  <a:srgbClr val="000000"/>
                </a:solidFill>
                <a:latin typeface="Nunito Sans"/>
                <a:ea typeface="Nunito Sans"/>
                <a:cs typeface="Nunito Sans"/>
                <a:sym typeface="Nunito Sans"/>
              </a:defRPr>
            </a:lvl6pPr>
            <a:lvl7pPr lvl="6" marR="0" rtl="0" algn="l">
              <a:lnSpc>
                <a:spcPct val="100000"/>
              </a:lnSpc>
              <a:spcBef>
                <a:spcPts val="0"/>
              </a:spcBef>
              <a:spcAft>
                <a:spcPts val="0"/>
              </a:spcAft>
              <a:buClr>
                <a:srgbClr val="000000"/>
              </a:buClr>
              <a:buSzPts val="1400"/>
              <a:buFont typeface="Nunito Sans"/>
              <a:buNone/>
              <a:defRPr b="1" i="0" sz="1400" u="none" cap="none" strike="noStrike">
                <a:solidFill>
                  <a:srgbClr val="000000"/>
                </a:solidFill>
                <a:latin typeface="Nunito Sans"/>
                <a:ea typeface="Nunito Sans"/>
                <a:cs typeface="Nunito Sans"/>
                <a:sym typeface="Nunito Sans"/>
              </a:defRPr>
            </a:lvl7pPr>
            <a:lvl8pPr lvl="7" marR="0" rtl="0" algn="l">
              <a:lnSpc>
                <a:spcPct val="100000"/>
              </a:lnSpc>
              <a:spcBef>
                <a:spcPts val="0"/>
              </a:spcBef>
              <a:spcAft>
                <a:spcPts val="0"/>
              </a:spcAft>
              <a:buClr>
                <a:srgbClr val="000000"/>
              </a:buClr>
              <a:buSzPts val="1400"/>
              <a:buFont typeface="Nunito Sans"/>
              <a:buNone/>
              <a:defRPr b="1" i="0" sz="1400" u="none" cap="none" strike="noStrike">
                <a:solidFill>
                  <a:srgbClr val="000000"/>
                </a:solidFill>
                <a:latin typeface="Nunito Sans"/>
                <a:ea typeface="Nunito Sans"/>
                <a:cs typeface="Nunito Sans"/>
                <a:sym typeface="Nunito Sans"/>
              </a:defRPr>
            </a:lvl8pPr>
            <a:lvl9pPr lvl="8" marR="0" rtl="0" algn="l">
              <a:lnSpc>
                <a:spcPct val="100000"/>
              </a:lnSpc>
              <a:spcBef>
                <a:spcPts val="0"/>
              </a:spcBef>
              <a:spcAft>
                <a:spcPts val="0"/>
              </a:spcAft>
              <a:buClr>
                <a:srgbClr val="000000"/>
              </a:buClr>
              <a:buSzPts val="1400"/>
              <a:buFont typeface="Nunito Sans"/>
              <a:buNone/>
              <a:defRPr b="1" i="0" sz="1400" u="none" cap="none" strike="noStrike">
                <a:solidFill>
                  <a:srgbClr val="000000"/>
                </a:solidFill>
                <a:latin typeface="Nunito Sans"/>
                <a:ea typeface="Nunito Sans"/>
                <a:cs typeface="Nunito Sans"/>
                <a:sym typeface="Nunito Sans"/>
              </a:defRPr>
            </a:lvl9pPr>
          </a:lstStyle>
          <a:p/>
        </p:txBody>
      </p:sp>
      <p:pic>
        <p:nvPicPr>
          <p:cNvPr id="360" name="Google Shape;360;p58"/>
          <p:cNvPicPr preferRelativeResize="0"/>
          <p:nvPr/>
        </p:nvPicPr>
        <p:blipFill rotWithShape="1">
          <a:blip r:embed="rId2">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1 1">
  <p:cSld name="TITLE_AND_BODY_2_1_2_1_1_1_1">
    <p:spTree>
      <p:nvGrpSpPr>
        <p:cNvPr id="361" name="Shape 361"/>
        <p:cNvGrpSpPr/>
        <p:nvPr/>
      </p:nvGrpSpPr>
      <p:grpSpPr>
        <a:xfrm>
          <a:off x="0" y="0"/>
          <a:ext cx="0" cy="0"/>
          <a:chOff x="0" y="0"/>
          <a:chExt cx="0" cy="0"/>
        </a:xfrm>
      </p:grpSpPr>
      <p:sp>
        <p:nvSpPr>
          <p:cNvPr id="362" name="Google Shape;362;p59"/>
          <p:cNvSpPr/>
          <p:nvPr/>
        </p:nvSpPr>
        <p:spPr>
          <a:xfrm>
            <a:off x="5600700" y="-24900"/>
            <a:ext cx="3619500" cy="5193300"/>
          </a:xfrm>
          <a:prstGeom prst="rect">
            <a:avLst/>
          </a:prstGeom>
          <a:solidFill>
            <a:srgbClr val="E5C8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9"/>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364" name="Google Shape;364;p5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65" name="Google Shape;365;p5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366" name="Google Shape;366;p59"/>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9pPr>
          </a:lstStyle>
          <a:p/>
        </p:txBody>
      </p:sp>
      <p:sp>
        <p:nvSpPr>
          <p:cNvPr id="367" name="Google Shape;367;p59"/>
          <p:cNvSpPr txBox="1"/>
          <p:nvPr>
            <p:ph type="title"/>
          </p:nvPr>
        </p:nvSpPr>
        <p:spPr>
          <a:xfrm>
            <a:off x="571500" y="457200"/>
            <a:ext cx="43371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368" name="Google Shape;368;p59"/>
          <p:cNvPicPr preferRelativeResize="0"/>
          <p:nvPr/>
        </p:nvPicPr>
        <p:blipFill rotWithShape="1">
          <a:blip r:embed="rId2">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1">
  <p:cSld name="TITLE_AND_BODY_2_1_1">
    <p:spTree>
      <p:nvGrpSpPr>
        <p:cNvPr id="369" name="Shape 369"/>
        <p:cNvGrpSpPr/>
        <p:nvPr/>
      </p:nvGrpSpPr>
      <p:grpSpPr>
        <a:xfrm>
          <a:off x="0" y="0"/>
          <a:ext cx="0" cy="0"/>
          <a:chOff x="0" y="0"/>
          <a:chExt cx="0" cy="0"/>
        </a:xfrm>
      </p:grpSpPr>
      <p:sp>
        <p:nvSpPr>
          <p:cNvPr id="370" name="Google Shape;37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371" name="Google Shape;371;p60"/>
          <p:cNvSpPr txBox="1"/>
          <p:nvPr>
            <p:ph idx="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372" name="Google Shape;372;p60"/>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373" name="Google Shape;373;p60"/>
          <p:cNvSpPr txBox="1"/>
          <p:nvPr>
            <p:ph idx="1" type="body"/>
          </p:nvPr>
        </p:nvSpPr>
        <p:spPr>
          <a:xfrm>
            <a:off x="571500" y="1138550"/>
            <a:ext cx="2971800" cy="3547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9pPr>
          </a:lstStyle>
          <a:p/>
        </p:txBody>
      </p:sp>
      <p:sp>
        <p:nvSpPr>
          <p:cNvPr id="374" name="Google Shape;374;p6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75" name="Google Shape;375;p6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grpSp>
        <p:nvGrpSpPr>
          <p:cNvPr id="376" name="Google Shape;376;p60"/>
          <p:cNvGrpSpPr/>
          <p:nvPr/>
        </p:nvGrpSpPr>
        <p:grpSpPr>
          <a:xfrm>
            <a:off x="571511" y="328364"/>
            <a:ext cx="259663" cy="257680"/>
            <a:chOff x="1482000" y="1585348"/>
            <a:chExt cx="445698" cy="442293"/>
          </a:xfrm>
        </p:grpSpPr>
        <p:sp>
          <p:nvSpPr>
            <p:cNvPr id="377" name="Google Shape;377;p60"/>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0"/>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379" name="Google Shape;379;p60"/>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380" name="Google Shape;380;p60"/>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2">
    <p:spTree>
      <p:nvGrpSpPr>
        <p:cNvPr id="381" name="Shape 381"/>
        <p:cNvGrpSpPr/>
        <p:nvPr/>
      </p:nvGrpSpPr>
      <p:grpSpPr>
        <a:xfrm>
          <a:off x="0" y="0"/>
          <a:ext cx="0" cy="0"/>
          <a:chOff x="0" y="0"/>
          <a:chExt cx="0" cy="0"/>
        </a:xfrm>
      </p:grpSpPr>
      <p:pic>
        <p:nvPicPr>
          <p:cNvPr id="382" name="Google Shape;382;p61"/>
          <p:cNvPicPr preferRelativeResize="0"/>
          <p:nvPr/>
        </p:nvPicPr>
        <p:blipFill rotWithShape="1">
          <a:blip r:embed="rId2">
            <a:alphaModFix amt="5000"/>
          </a:blip>
          <a:srcRect b="0" l="0" r="0" t="0"/>
          <a:stretch/>
        </p:blipFill>
        <p:spPr>
          <a:xfrm>
            <a:off x="-1" y="0"/>
            <a:ext cx="7057255" cy="5143501"/>
          </a:xfrm>
          <a:prstGeom prst="rect">
            <a:avLst/>
          </a:prstGeom>
          <a:noFill/>
          <a:ln>
            <a:noFill/>
          </a:ln>
        </p:spPr>
      </p:pic>
      <p:sp>
        <p:nvSpPr>
          <p:cNvPr id="383" name="Google Shape;383;p61"/>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384" name="Google Shape;384;p6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85" name="Google Shape;385;p6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386" name="Google Shape;386;p61"/>
          <p:cNvSpPr/>
          <p:nvPr>
            <p:ph idx="2" type="pic"/>
          </p:nvPr>
        </p:nvSpPr>
        <p:spPr>
          <a:xfrm>
            <a:off x="1061575" y="1311725"/>
            <a:ext cx="1571700" cy="2346900"/>
          </a:xfrm>
          <a:prstGeom prst="rect">
            <a:avLst/>
          </a:prstGeom>
          <a:noFill/>
          <a:ln>
            <a:noFill/>
          </a:ln>
        </p:spPr>
      </p:sp>
      <p:sp>
        <p:nvSpPr>
          <p:cNvPr id="387" name="Google Shape;387;p61"/>
          <p:cNvSpPr txBox="1"/>
          <p:nvPr>
            <p:ph type="title"/>
          </p:nvPr>
        </p:nvSpPr>
        <p:spPr>
          <a:xfrm>
            <a:off x="3180725" y="1370775"/>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400"/>
              <a:buFont typeface="Nunito Sans"/>
              <a:buNone/>
              <a:defRPr b="1" i="0" sz="14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sp>
        <p:nvSpPr>
          <p:cNvPr id="388" name="Google Shape;388;p61"/>
          <p:cNvSpPr txBox="1"/>
          <p:nvPr>
            <p:ph idx="3" type="title"/>
          </p:nvPr>
        </p:nvSpPr>
        <p:spPr>
          <a:xfrm>
            <a:off x="3180725" y="1787775"/>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200"/>
              <a:buFont typeface="Nunito"/>
              <a:buNone/>
              <a:defRPr b="0" i="0" sz="1200" u="none" cap="none" strike="noStrike">
                <a:solidFill>
                  <a:srgbClr val="203449"/>
                </a:solidFill>
                <a:latin typeface="Nunito"/>
                <a:ea typeface="Nunito"/>
                <a:cs typeface="Nunito"/>
                <a:sym typeface="Nunito"/>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grpSp>
        <p:nvGrpSpPr>
          <p:cNvPr id="389" name="Google Shape;389;p61"/>
          <p:cNvGrpSpPr/>
          <p:nvPr/>
        </p:nvGrpSpPr>
        <p:grpSpPr>
          <a:xfrm>
            <a:off x="571511" y="328364"/>
            <a:ext cx="259663" cy="257680"/>
            <a:chOff x="1482000" y="1585348"/>
            <a:chExt cx="445698" cy="442293"/>
          </a:xfrm>
        </p:grpSpPr>
        <p:sp>
          <p:nvSpPr>
            <p:cNvPr id="390" name="Google Shape;390;p61"/>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1"/>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392" name="Google Shape;392;p61"/>
          <p:cNvSpPr txBox="1"/>
          <p:nvPr>
            <p:ph idx="4"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393" name="Google Shape;393;p61"/>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p:cSld name="TITLE_AND_BODY_1_2_1">
    <p:spTree>
      <p:nvGrpSpPr>
        <p:cNvPr id="394" name="Shape 394"/>
        <p:cNvGrpSpPr/>
        <p:nvPr/>
      </p:nvGrpSpPr>
      <p:grpSpPr>
        <a:xfrm>
          <a:off x="0" y="0"/>
          <a:ext cx="0" cy="0"/>
          <a:chOff x="0" y="0"/>
          <a:chExt cx="0" cy="0"/>
        </a:xfrm>
      </p:grpSpPr>
      <p:pic>
        <p:nvPicPr>
          <p:cNvPr id="395" name="Google Shape;395;p62"/>
          <p:cNvPicPr preferRelativeResize="0"/>
          <p:nvPr/>
        </p:nvPicPr>
        <p:blipFill rotWithShape="1">
          <a:blip r:embed="rId2">
            <a:alphaModFix amt="5000"/>
          </a:blip>
          <a:srcRect b="0" l="0" r="0" t="0"/>
          <a:stretch/>
        </p:blipFill>
        <p:spPr>
          <a:xfrm>
            <a:off x="-1" y="0"/>
            <a:ext cx="7057255" cy="5143501"/>
          </a:xfrm>
          <a:prstGeom prst="rect">
            <a:avLst/>
          </a:prstGeom>
          <a:noFill/>
          <a:ln>
            <a:noFill/>
          </a:ln>
        </p:spPr>
      </p:pic>
      <p:sp>
        <p:nvSpPr>
          <p:cNvPr id="396" name="Google Shape;396;p62"/>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397" name="Google Shape;397;p6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398" name="Google Shape;398;p6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399" name="Google Shape;399;p62"/>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1pPr>
            <a:lvl2pPr indent="-304800" lvl="1" marL="9144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2pPr>
            <a:lvl3pPr indent="-304800" lvl="2" marL="13716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3pPr>
            <a:lvl4pPr indent="-304800" lvl="3" marL="18288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4pPr>
            <a:lvl5pPr indent="-304800" lvl="4" marL="22860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5pPr>
            <a:lvl6pPr indent="-304800" lvl="5" marL="27432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6pPr>
            <a:lvl7pPr indent="-304800" lvl="6" marL="32004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7pPr>
            <a:lvl8pPr indent="-304800" lvl="7" marL="36576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8pPr>
            <a:lvl9pPr indent="-304800" lvl="8" marL="41148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9pPr>
          </a:lstStyle>
          <a:p/>
        </p:txBody>
      </p:sp>
      <p:grpSp>
        <p:nvGrpSpPr>
          <p:cNvPr id="400" name="Google Shape;400;p62"/>
          <p:cNvGrpSpPr/>
          <p:nvPr/>
        </p:nvGrpSpPr>
        <p:grpSpPr>
          <a:xfrm>
            <a:off x="571511" y="328364"/>
            <a:ext cx="259663" cy="257680"/>
            <a:chOff x="1482000" y="1585348"/>
            <a:chExt cx="445698" cy="442293"/>
          </a:xfrm>
        </p:grpSpPr>
        <p:sp>
          <p:nvSpPr>
            <p:cNvPr id="401" name="Google Shape;401;p6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403" name="Google Shape;403;p62"/>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404" name="Google Shape;404;p62"/>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p:cSld name="TITLE_12">
    <p:bg>
      <p:bgPr>
        <a:solidFill>
          <a:schemeClr val="lt1"/>
        </a:solidFill>
      </p:bgPr>
    </p:bg>
    <p:spTree>
      <p:nvGrpSpPr>
        <p:cNvPr id="34" name="Shape 34"/>
        <p:cNvGrpSpPr/>
        <p:nvPr/>
      </p:nvGrpSpPr>
      <p:grpSpPr>
        <a:xfrm>
          <a:off x="0" y="0"/>
          <a:ext cx="0" cy="0"/>
          <a:chOff x="0" y="0"/>
          <a:chExt cx="0" cy="0"/>
        </a:xfrm>
      </p:grpSpPr>
      <p:sp>
        <p:nvSpPr>
          <p:cNvPr id="35" name="Google Shape;35;p27"/>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36" name="Google Shape;36;p27"/>
          <p:cNvPicPr preferRelativeResize="0"/>
          <p:nvPr/>
        </p:nvPicPr>
        <p:blipFill rotWithShape="1">
          <a:blip r:embed="rId2">
            <a:alphaModFix/>
          </a:blip>
          <a:srcRect b="0" l="0" r="0" t="0"/>
          <a:stretch/>
        </p:blipFill>
        <p:spPr>
          <a:xfrm>
            <a:off x="0" y="5005375"/>
            <a:ext cx="9144000" cy="138125"/>
          </a:xfrm>
          <a:prstGeom prst="rect">
            <a:avLst/>
          </a:prstGeom>
          <a:noFill/>
          <a:ln>
            <a:noFill/>
          </a:ln>
        </p:spPr>
      </p:pic>
      <p:cxnSp>
        <p:nvCxnSpPr>
          <p:cNvPr id="37" name="Google Shape;37;p27"/>
          <p:cNvCxnSpPr/>
          <p:nvPr/>
        </p:nvCxnSpPr>
        <p:spPr>
          <a:xfrm>
            <a:off x="3048000" y="1905000"/>
            <a:ext cx="0" cy="1295400"/>
          </a:xfrm>
          <a:prstGeom prst="straightConnector1">
            <a:avLst/>
          </a:prstGeom>
          <a:noFill/>
          <a:ln cap="flat" cmpd="sng" w="9525">
            <a:solidFill>
              <a:srgbClr val="EC393A"/>
            </a:solidFill>
            <a:prstDash val="solid"/>
            <a:round/>
            <a:headEnd len="sm" w="sm" type="none"/>
            <a:tailEnd len="sm" w="sm" type="none"/>
          </a:ln>
        </p:spPr>
      </p:cxnSp>
      <p:sp>
        <p:nvSpPr>
          <p:cNvPr id="38" name="Google Shape;38;p27"/>
          <p:cNvSpPr/>
          <p:nvPr>
            <p:ph idx="2" type="pic"/>
          </p:nvPr>
        </p:nvSpPr>
        <p:spPr>
          <a:xfrm>
            <a:off x="3543300" y="1905000"/>
            <a:ext cx="2057400" cy="1295400"/>
          </a:xfrm>
          <a:prstGeom prst="rect">
            <a:avLst/>
          </a:prstGeom>
          <a:noFill/>
          <a:ln>
            <a:noFill/>
          </a:ln>
        </p:spPr>
      </p:sp>
      <p:sp>
        <p:nvSpPr>
          <p:cNvPr id="39" name="Google Shape;39;p2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40" name="Google Shape;40;p2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pic>
        <p:nvPicPr>
          <p:cNvPr id="41" name="Google Shape;41;p27"/>
          <p:cNvPicPr preferRelativeResize="0"/>
          <p:nvPr/>
        </p:nvPicPr>
        <p:blipFill rotWithShape="1">
          <a:blip r:embed="rId3">
            <a:alphaModFix/>
          </a:blip>
          <a:srcRect b="0" l="0" r="0" t="0"/>
          <a:stretch/>
        </p:blipFill>
        <p:spPr>
          <a:xfrm>
            <a:off x="525400" y="1770100"/>
            <a:ext cx="2368850" cy="16033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p:cSld name="TITLE_AND_BODY_1_2_1_1">
    <p:spTree>
      <p:nvGrpSpPr>
        <p:cNvPr id="405" name="Shape 405"/>
        <p:cNvGrpSpPr/>
        <p:nvPr/>
      </p:nvGrpSpPr>
      <p:grpSpPr>
        <a:xfrm>
          <a:off x="0" y="0"/>
          <a:ext cx="0" cy="0"/>
          <a:chOff x="0" y="0"/>
          <a:chExt cx="0" cy="0"/>
        </a:xfrm>
      </p:grpSpPr>
      <p:sp>
        <p:nvSpPr>
          <p:cNvPr id="406" name="Google Shape;406;p63"/>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407" name="Google Shape;407;p6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408" name="Google Shape;408;p6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cxnSp>
        <p:nvCxnSpPr>
          <p:cNvPr id="409" name="Google Shape;409;p63"/>
          <p:cNvCxnSpPr/>
          <p:nvPr/>
        </p:nvCxnSpPr>
        <p:spPr>
          <a:xfrm>
            <a:off x="3295650" y="963775"/>
            <a:ext cx="0" cy="3250500"/>
          </a:xfrm>
          <a:prstGeom prst="straightConnector1">
            <a:avLst/>
          </a:prstGeom>
          <a:noFill/>
          <a:ln cap="flat" cmpd="sng" w="9525">
            <a:solidFill>
              <a:srgbClr val="203449"/>
            </a:solidFill>
            <a:prstDash val="solid"/>
            <a:round/>
            <a:headEnd len="sm" w="sm" type="none"/>
            <a:tailEnd len="sm" w="sm" type="none"/>
          </a:ln>
        </p:spPr>
      </p:cxnSp>
      <p:cxnSp>
        <p:nvCxnSpPr>
          <p:cNvPr id="410" name="Google Shape;410;p63"/>
          <p:cNvCxnSpPr/>
          <p:nvPr/>
        </p:nvCxnSpPr>
        <p:spPr>
          <a:xfrm>
            <a:off x="5848350" y="963775"/>
            <a:ext cx="0" cy="3250500"/>
          </a:xfrm>
          <a:prstGeom prst="straightConnector1">
            <a:avLst/>
          </a:prstGeom>
          <a:noFill/>
          <a:ln cap="flat" cmpd="sng" w="9525">
            <a:solidFill>
              <a:srgbClr val="203449"/>
            </a:solidFill>
            <a:prstDash val="solid"/>
            <a:round/>
            <a:headEnd len="sm" w="sm" type="none"/>
            <a:tailEnd len="sm" w="sm" type="none"/>
          </a:ln>
        </p:spPr>
      </p:cxnSp>
      <p:sp>
        <p:nvSpPr>
          <p:cNvPr id="411" name="Google Shape;411;p63"/>
          <p:cNvSpPr txBox="1"/>
          <p:nvPr>
            <p:ph idx="1" type="subTitle"/>
          </p:nvPr>
        </p:nvSpPr>
        <p:spPr>
          <a:xfrm>
            <a:off x="977625" y="1603450"/>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Sans"/>
              <a:buNone/>
              <a:defRPr b="0" i="0" sz="1000" u="none" cap="none" strike="noStrike">
                <a:solidFill>
                  <a:srgbClr val="3B72A4"/>
                </a:solidFill>
                <a:latin typeface="Nunito Sans"/>
                <a:ea typeface="Nunito Sans"/>
                <a:cs typeface="Nunito Sans"/>
                <a:sym typeface="Nunito Sans"/>
              </a:defRPr>
            </a:lvl1pPr>
            <a:lvl2pPr lvl="1"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2pPr>
            <a:lvl3pPr lvl="2"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3pPr>
            <a:lvl4pPr lvl="3"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4pPr>
            <a:lvl5pPr lvl="4"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5pPr>
            <a:lvl6pPr lvl="5"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6pPr>
            <a:lvl7pPr lvl="6"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7pPr>
            <a:lvl8pPr lvl="7"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8pPr>
            <a:lvl9pPr lvl="8"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9pPr>
          </a:lstStyle>
          <a:p/>
        </p:txBody>
      </p:sp>
      <p:sp>
        <p:nvSpPr>
          <p:cNvPr id="412" name="Google Shape;412;p63"/>
          <p:cNvSpPr txBox="1"/>
          <p:nvPr>
            <p:ph idx="2" type="subTitle"/>
          </p:nvPr>
        </p:nvSpPr>
        <p:spPr>
          <a:xfrm>
            <a:off x="3585600" y="1603450"/>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Sans"/>
              <a:buNone/>
              <a:defRPr b="0" i="0" sz="1000" u="none" cap="none" strike="noStrike">
                <a:solidFill>
                  <a:srgbClr val="3B72A4"/>
                </a:solidFill>
                <a:latin typeface="Nunito Sans"/>
                <a:ea typeface="Nunito Sans"/>
                <a:cs typeface="Nunito Sans"/>
                <a:sym typeface="Nunito Sans"/>
              </a:defRPr>
            </a:lvl1pPr>
            <a:lvl2pPr lvl="1"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2pPr>
            <a:lvl3pPr lvl="2"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3pPr>
            <a:lvl4pPr lvl="3"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4pPr>
            <a:lvl5pPr lvl="4"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5pPr>
            <a:lvl6pPr lvl="5"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6pPr>
            <a:lvl7pPr lvl="6"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7pPr>
            <a:lvl8pPr lvl="7"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8pPr>
            <a:lvl9pPr lvl="8"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9pPr>
          </a:lstStyle>
          <a:p/>
        </p:txBody>
      </p:sp>
      <p:sp>
        <p:nvSpPr>
          <p:cNvPr id="413" name="Google Shape;413;p63"/>
          <p:cNvSpPr txBox="1"/>
          <p:nvPr>
            <p:ph idx="3" type="subTitle"/>
          </p:nvPr>
        </p:nvSpPr>
        <p:spPr>
          <a:xfrm>
            <a:off x="6138300" y="1603450"/>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Sans"/>
              <a:buNone/>
              <a:defRPr b="0" i="0" sz="1000" u="none" cap="none" strike="noStrike">
                <a:solidFill>
                  <a:srgbClr val="3B72A4"/>
                </a:solidFill>
                <a:latin typeface="Nunito Sans"/>
                <a:ea typeface="Nunito Sans"/>
                <a:cs typeface="Nunito Sans"/>
                <a:sym typeface="Nunito Sans"/>
              </a:defRPr>
            </a:lvl1pPr>
            <a:lvl2pPr lvl="1"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2pPr>
            <a:lvl3pPr lvl="2"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3pPr>
            <a:lvl4pPr lvl="3"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4pPr>
            <a:lvl5pPr lvl="4"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5pPr>
            <a:lvl6pPr lvl="5"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6pPr>
            <a:lvl7pPr lvl="6"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7pPr>
            <a:lvl8pPr lvl="7"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8pPr>
            <a:lvl9pPr lvl="8"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9pPr>
          </a:lstStyle>
          <a:p/>
        </p:txBody>
      </p:sp>
      <p:sp>
        <p:nvSpPr>
          <p:cNvPr id="414" name="Google Shape;414;p63"/>
          <p:cNvSpPr txBox="1"/>
          <p:nvPr>
            <p:ph idx="4" type="body"/>
          </p:nvPr>
        </p:nvSpPr>
        <p:spPr>
          <a:xfrm>
            <a:off x="958275" y="2051825"/>
            <a:ext cx="2117700" cy="13020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9pPr>
          </a:lstStyle>
          <a:p/>
        </p:txBody>
      </p:sp>
      <p:sp>
        <p:nvSpPr>
          <p:cNvPr id="415" name="Google Shape;415;p63"/>
          <p:cNvSpPr txBox="1"/>
          <p:nvPr>
            <p:ph idx="5" type="body"/>
          </p:nvPr>
        </p:nvSpPr>
        <p:spPr>
          <a:xfrm>
            <a:off x="3562650" y="2051825"/>
            <a:ext cx="2117700" cy="13020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9pPr>
          </a:lstStyle>
          <a:p/>
        </p:txBody>
      </p:sp>
      <p:sp>
        <p:nvSpPr>
          <p:cNvPr id="416" name="Google Shape;416;p63"/>
          <p:cNvSpPr txBox="1"/>
          <p:nvPr>
            <p:ph idx="6" type="body"/>
          </p:nvPr>
        </p:nvSpPr>
        <p:spPr>
          <a:xfrm>
            <a:off x="6065850" y="2051825"/>
            <a:ext cx="2117700" cy="13020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9pPr>
          </a:lstStyle>
          <a:p/>
        </p:txBody>
      </p:sp>
      <p:sp>
        <p:nvSpPr>
          <p:cNvPr id="417" name="Google Shape;417;p63"/>
          <p:cNvSpPr/>
          <p:nvPr>
            <p:ph idx="7" type="pic"/>
          </p:nvPr>
        </p:nvSpPr>
        <p:spPr>
          <a:xfrm>
            <a:off x="1263925" y="3874650"/>
            <a:ext cx="1571700" cy="555000"/>
          </a:xfrm>
          <a:prstGeom prst="rect">
            <a:avLst/>
          </a:prstGeom>
          <a:noFill/>
          <a:ln>
            <a:noFill/>
          </a:ln>
        </p:spPr>
      </p:sp>
      <p:sp>
        <p:nvSpPr>
          <p:cNvPr id="418" name="Google Shape;418;p63"/>
          <p:cNvSpPr/>
          <p:nvPr>
            <p:ph idx="8" type="pic"/>
          </p:nvPr>
        </p:nvSpPr>
        <p:spPr>
          <a:xfrm>
            <a:off x="3868300" y="3874650"/>
            <a:ext cx="1571700" cy="555000"/>
          </a:xfrm>
          <a:prstGeom prst="rect">
            <a:avLst/>
          </a:prstGeom>
          <a:noFill/>
          <a:ln>
            <a:noFill/>
          </a:ln>
        </p:spPr>
      </p:sp>
      <p:sp>
        <p:nvSpPr>
          <p:cNvPr id="419" name="Google Shape;419;p63"/>
          <p:cNvSpPr/>
          <p:nvPr>
            <p:ph idx="9" type="pic"/>
          </p:nvPr>
        </p:nvSpPr>
        <p:spPr>
          <a:xfrm>
            <a:off x="6338850" y="3874650"/>
            <a:ext cx="1571700" cy="555000"/>
          </a:xfrm>
          <a:prstGeom prst="rect">
            <a:avLst/>
          </a:prstGeom>
          <a:noFill/>
          <a:ln>
            <a:noFill/>
          </a:ln>
        </p:spPr>
      </p:sp>
      <p:sp>
        <p:nvSpPr>
          <p:cNvPr id="420" name="Google Shape;420;p63"/>
          <p:cNvSpPr/>
          <p:nvPr>
            <p:ph idx="13" type="pic"/>
          </p:nvPr>
        </p:nvSpPr>
        <p:spPr>
          <a:xfrm>
            <a:off x="1782175" y="1022500"/>
            <a:ext cx="535200" cy="535200"/>
          </a:xfrm>
          <a:prstGeom prst="ellipse">
            <a:avLst/>
          </a:prstGeom>
          <a:noFill/>
          <a:ln>
            <a:noFill/>
          </a:ln>
        </p:spPr>
      </p:sp>
      <p:sp>
        <p:nvSpPr>
          <p:cNvPr id="421" name="Google Shape;421;p63"/>
          <p:cNvSpPr/>
          <p:nvPr>
            <p:ph idx="14" type="pic"/>
          </p:nvPr>
        </p:nvSpPr>
        <p:spPr>
          <a:xfrm>
            <a:off x="4353900" y="1022500"/>
            <a:ext cx="535200" cy="535200"/>
          </a:xfrm>
          <a:prstGeom prst="ellipse">
            <a:avLst/>
          </a:prstGeom>
          <a:noFill/>
          <a:ln>
            <a:noFill/>
          </a:ln>
        </p:spPr>
      </p:sp>
      <p:sp>
        <p:nvSpPr>
          <p:cNvPr id="422" name="Google Shape;422;p63"/>
          <p:cNvSpPr/>
          <p:nvPr>
            <p:ph idx="15" type="pic"/>
          </p:nvPr>
        </p:nvSpPr>
        <p:spPr>
          <a:xfrm>
            <a:off x="6857100" y="1022500"/>
            <a:ext cx="535200" cy="535200"/>
          </a:xfrm>
          <a:prstGeom prst="ellipse">
            <a:avLst/>
          </a:prstGeom>
          <a:noFill/>
          <a:ln>
            <a:noFill/>
          </a:ln>
        </p:spPr>
      </p:sp>
      <p:grpSp>
        <p:nvGrpSpPr>
          <p:cNvPr id="423" name="Google Shape;423;p63"/>
          <p:cNvGrpSpPr/>
          <p:nvPr/>
        </p:nvGrpSpPr>
        <p:grpSpPr>
          <a:xfrm>
            <a:off x="571511" y="328364"/>
            <a:ext cx="259663" cy="257680"/>
            <a:chOff x="1482000" y="1585348"/>
            <a:chExt cx="445698" cy="442293"/>
          </a:xfrm>
        </p:grpSpPr>
        <p:sp>
          <p:nvSpPr>
            <p:cNvPr id="424" name="Google Shape;424;p63"/>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3"/>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426" name="Google Shape;426;p63"/>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427" name="Google Shape;427;p63"/>
          <p:cNvPicPr preferRelativeResize="0"/>
          <p:nvPr/>
        </p:nvPicPr>
        <p:blipFill rotWithShape="1">
          <a:blip r:embed="rId2">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1">
  <p:cSld name="TITLE_AND_BODY_1_2_1_1_1">
    <p:spTree>
      <p:nvGrpSpPr>
        <p:cNvPr id="428" name="Shape 428"/>
        <p:cNvGrpSpPr/>
        <p:nvPr/>
      </p:nvGrpSpPr>
      <p:grpSpPr>
        <a:xfrm>
          <a:off x="0" y="0"/>
          <a:ext cx="0" cy="0"/>
          <a:chOff x="0" y="0"/>
          <a:chExt cx="0" cy="0"/>
        </a:xfrm>
      </p:grpSpPr>
      <p:sp>
        <p:nvSpPr>
          <p:cNvPr id="429" name="Google Shape;429;p64"/>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430" name="Google Shape;430;p6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431" name="Google Shape;431;p6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cxnSp>
        <p:nvCxnSpPr>
          <p:cNvPr id="432" name="Google Shape;432;p64"/>
          <p:cNvCxnSpPr/>
          <p:nvPr/>
        </p:nvCxnSpPr>
        <p:spPr>
          <a:xfrm>
            <a:off x="3295650" y="1016000"/>
            <a:ext cx="0" cy="3250500"/>
          </a:xfrm>
          <a:prstGeom prst="straightConnector1">
            <a:avLst/>
          </a:prstGeom>
          <a:noFill/>
          <a:ln cap="flat" cmpd="sng" w="9525">
            <a:solidFill>
              <a:srgbClr val="203449"/>
            </a:solidFill>
            <a:prstDash val="solid"/>
            <a:round/>
            <a:headEnd len="sm" w="sm" type="none"/>
            <a:tailEnd len="sm" w="sm" type="none"/>
          </a:ln>
        </p:spPr>
      </p:cxnSp>
      <p:cxnSp>
        <p:nvCxnSpPr>
          <p:cNvPr id="433" name="Google Shape;433;p64"/>
          <p:cNvCxnSpPr/>
          <p:nvPr/>
        </p:nvCxnSpPr>
        <p:spPr>
          <a:xfrm>
            <a:off x="5848350" y="1016000"/>
            <a:ext cx="0" cy="3250500"/>
          </a:xfrm>
          <a:prstGeom prst="straightConnector1">
            <a:avLst/>
          </a:prstGeom>
          <a:noFill/>
          <a:ln cap="flat" cmpd="sng" w="9525">
            <a:solidFill>
              <a:srgbClr val="203449"/>
            </a:solidFill>
            <a:prstDash val="solid"/>
            <a:round/>
            <a:headEnd len="sm" w="sm" type="none"/>
            <a:tailEnd len="sm" w="sm" type="none"/>
          </a:ln>
        </p:spPr>
      </p:cxnSp>
      <p:sp>
        <p:nvSpPr>
          <p:cNvPr id="434" name="Google Shape;434;p64"/>
          <p:cNvSpPr txBox="1"/>
          <p:nvPr>
            <p:ph idx="1" type="subTitle"/>
          </p:nvPr>
        </p:nvSpPr>
        <p:spPr>
          <a:xfrm>
            <a:off x="977625" y="1423000"/>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Sans"/>
              <a:buNone/>
              <a:defRPr b="0" i="0" sz="1000" u="none" cap="none" strike="noStrike">
                <a:solidFill>
                  <a:srgbClr val="3B72A4"/>
                </a:solidFill>
                <a:latin typeface="Nunito Sans"/>
                <a:ea typeface="Nunito Sans"/>
                <a:cs typeface="Nunito Sans"/>
                <a:sym typeface="Nunito Sans"/>
              </a:defRPr>
            </a:lvl1pPr>
            <a:lvl2pPr lvl="1"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2pPr>
            <a:lvl3pPr lvl="2"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3pPr>
            <a:lvl4pPr lvl="3"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4pPr>
            <a:lvl5pPr lvl="4"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5pPr>
            <a:lvl6pPr lvl="5"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6pPr>
            <a:lvl7pPr lvl="6"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7pPr>
            <a:lvl8pPr lvl="7"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8pPr>
            <a:lvl9pPr lvl="8"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9pPr>
          </a:lstStyle>
          <a:p/>
        </p:txBody>
      </p:sp>
      <p:sp>
        <p:nvSpPr>
          <p:cNvPr id="435" name="Google Shape;435;p64"/>
          <p:cNvSpPr txBox="1"/>
          <p:nvPr>
            <p:ph idx="2" type="subTitle"/>
          </p:nvPr>
        </p:nvSpPr>
        <p:spPr>
          <a:xfrm>
            <a:off x="3585600" y="1423000"/>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Sans"/>
              <a:buNone/>
              <a:defRPr b="0" i="0" sz="1000" u="none" cap="none" strike="noStrike">
                <a:solidFill>
                  <a:srgbClr val="3B72A4"/>
                </a:solidFill>
                <a:latin typeface="Nunito Sans"/>
                <a:ea typeface="Nunito Sans"/>
                <a:cs typeface="Nunito Sans"/>
                <a:sym typeface="Nunito Sans"/>
              </a:defRPr>
            </a:lvl1pPr>
            <a:lvl2pPr lvl="1"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2pPr>
            <a:lvl3pPr lvl="2"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3pPr>
            <a:lvl4pPr lvl="3"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4pPr>
            <a:lvl5pPr lvl="4"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5pPr>
            <a:lvl6pPr lvl="5"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6pPr>
            <a:lvl7pPr lvl="6"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7pPr>
            <a:lvl8pPr lvl="7"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8pPr>
            <a:lvl9pPr lvl="8"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9pPr>
          </a:lstStyle>
          <a:p/>
        </p:txBody>
      </p:sp>
      <p:sp>
        <p:nvSpPr>
          <p:cNvPr id="436" name="Google Shape;436;p64"/>
          <p:cNvSpPr txBox="1"/>
          <p:nvPr>
            <p:ph idx="3" type="subTitle"/>
          </p:nvPr>
        </p:nvSpPr>
        <p:spPr>
          <a:xfrm>
            <a:off x="6138300" y="1423000"/>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Sans"/>
              <a:buNone/>
              <a:defRPr b="0" i="0" sz="1000" u="none" cap="none" strike="noStrike">
                <a:solidFill>
                  <a:srgbClr val="3B72A4"/>
                </a:solidFill>
                <a:latin typeface="Nunito Sans"/>
                <a:ea typeface="Nunito Sans"/>
                <a:cs typeface="Nunito Sans"/>
                <a:sym typeface="Nunito Sans"/>
              </a:defRPr>
            </a:lvl1pPr>
            <a:lvl2pPr lvl="1"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2pPr>
            <a:lvl3pPr lvl="2"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3pPr>
            <a:lvl4pPr lvl="3"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4pPr>
            <a:lvl5pPr lvl="4"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5pPr>
            <a:lvl6pPr lvl="5"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6pPr>
            <a:lvl7pPr lvl="6"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7pPr>
            <a:lvl8pPr lvl="7"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8pPr>
            <a:lvl9pPr lvl="8"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9pPr>
          </a:lstStyle>
          <a:p/>
        </p:txBody>
      </p:sp>
      <p:sp>
        <p:nvSpPr>
          <p:cNvPr id="437" name="Google Shape;437;p64"/>
          <p:cNvSpPr txBox="1"/>
          <p:nvPr>
            <p:ph idx="4" type="body"/>
          </p:nvPr>
        </p:nvSpPr>
        <p:spPr>
          <a:xfrm>
            <a:off x="958275" y="1871375"/>
            <a:ext cx="2117700" cy="13020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9pPr>
          </a:lstStyle>
          <a:p/>
        </p:txBody>
      </p:sp>
      <p:sp>
        <p:nvSpPr>
          <p:cNvPr id="438" name="Google Shape;438;p64"/>
          <p:cNvSpPr txBox="1"/>
          <p:nvPr>
            <p:ph idx="5" type="body"/>
          </p:nvPr>
        </p:nvSpPr>
        <p:spPr>
          <a:xfrm>
            <a:off x="3562650" y="1871375"/>
            <a:ext cx="2117700" cy="13020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9pPr>
          </a:lstStyle>
          <a:p/>
        </p:txBody>
      </p:sp>
      <p:sp>
        <p:nvSpPr>
          <p:cNvPr id="439" name="Google Shape;439;p64"/>
          <p:cNvSpPr txBox="1"/>
          <p:nvPr>
            <p:ph idx="6" type="body"/>
          </p:nvPr>
        </p:nvSpPr>
        <p:spPr>
          <a:xfrm>
            <a:off x="6065850" y="1871375"/>
            <a:ext cx="2117700" cy="13020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9pPr>
          </a:lstStyle>
          <a:p/>
        </p:txBody>
      </p:sp>
      <p:pic>
        <p:nvPicPr>
          <p:cNvPr id="440" name="Google Shape;440;p64"/>
          <p:cNvPicPr preferRelativeResize="0"/>
          <p:nvPr/>
        </p:nvPicPr>
        <p:blipFill rotWithShape="1">
          <a:blip r:embed="rId2">
            <a:alphaModFix/>
          </a:blip>
          <a:srcRect b="0" l="0" r="0" t="0"/>
          <a:stretch/>
        </p:blipFill>
        <p:spPr>
          <a:xfrm>
            <a:off x="0" y="5005375"/>
            <a:ext cx="9144000" cy="138125"/>
          </a:xfrm>
          <a:prstGeom prst="rect">
            <a:avLst/>
          </a:prstGeom>
          <a:noFill/>
          <a:ln>
            <a:noFill/>
          </a:ln>
        </p:spPr>
      </p:pic>
      <p:grpSp>
        <p:nvGrpSpPr>
          <p:cNvPr id="441" name="Google Shape;441;p64"/>
          <p:cNvGrpSpPr/>
          <p:nvPr/>
        </p:nvGrpSpPr>
        <p:grpSpPr>
          <a:xfrm>
            <a:off x="571511" y="328364"/>
            <a:ext cx="259663" cy="257680"/>
            <a:chOff x="1482000" y="1585348"/>
            <a:chExt cx="445698" cy="442293"/>
          </a:xfrm>
        </p:grpSpPr>
        <p:sp>
          <p:nvSpPr>
            <p:cNvPr id="442" name="Google Shape;442;p64"/>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4"/>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444" name="Google Shape;444;p64"/>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445" name="Google Shape;445;p64"/>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1 1">
  <p:cSld name="TITLE_AND_BODY_1_2_1_1_1_1">
    <p:spTree>
      <p:nvGrpSpPr>
        <p:cNvPr id="446" name="Shape 446"/>
        <p:cNvGrpSpPr/>
        <p:nvPr/>
      </p:nvGrpSpPr>
      <p:grpSpPr>
        <a:xfrm>
          <a:off x="0" y="0"/>
          <a:ext cx="0" cy="0"/>
          <a:chOff x="0" y="0"/>
          <a:chExt cx="0" cy="0"/>
        </a:xfrm>
      </p:grpSpPr>
      <p:sp>
        <p:nvSpPr>
          <p:cNvPr id="447" name="Google Shape;447;p65"/>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grpSp>
        <p:nvGrpSpPr>
          <p:cNvPr id="448" name="Google Shape;448;p65"/>
          <p:cNvGrpSpPr/>
          <p:nvPr/>
        </p:nvGrpSpPr>
        <p:grpSpPr>
          <a:xfrm>
            <a:off x="571511" y="328364"/>
            <a:ext cx="259663" cy="257680"/>
            <a:chOff x="1482000" y="1585348"/>
            <a:chExt cx="445698" cy="442293"/>
          </a:xfrm>
        </p:grpSpPr>
        <p:sp>
          <p:nvSpPr>
            <p:cNvPr id="449" name="Google Shape;449;p65"/>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5"/>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451" name="Google Shape;451;p65"/>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sp>
        <p:nvSpPr>
          <p:cNvPr id="452" name="Google Shape;452;p6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453" name="Google Shape;453;p6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cxnSp>
        <p:nvCxnSpPr>
          <p:cNvPr id="454" name="Google Shape;454;p65"/>
          <p:cNvCxnSpPr/>
          <p:nvPr/>
        </p:nvCxnSpPr>
        <p:spPr>
          <a:xfrm>
            <a:off x="3295650" y="972725"/>
            <a:ext cx="0" cy="3250500"/>
          </a:xfrm>
          <a:prstGeom prst="straightConnector1">
            <a:avLst/>
          </a:prstGeom>
          <a:noFill/>
          <a:ln cap="flat" cmpd="sng" w="9525">
            <a:solidFill>
              <a:srgbClr val="203449"/>
            </a:solidFill>
            <a:prstDash val="solid"/>
            <a:round/>
            <a:headEnd len="sm" w="sm" type="none"/>
            <a:tailEnd len="sm" w="sm" type="none"/>
          </a:ln>
        </p:spPr>
      </p:cxnSp>
      <p:cxnSp>
        <p:nvCxnSpPr>
          <p:cNvPr id="455" name="Google Shape;455;p65"/>
          <p:cNvCxnSpPr/>
          <p:nvPr/>
        </p:nvCxnSpPr>
        <p:spPr>
          <a:xfrm>
            <a:off x="5848350" y="972725"/>
            <a:ext cx="0" cy="3250500"/>
          </a:xfrm>
          <a:prstGeom prst="straightConnector1">
            <a:avLst/>
          </a:prstGeom>
          <a:noFill/>
          <a:ln cap="flat" cmpd="sng" w="9525">
            <a:solidFill>
              <a:srgbClr val="203449"/>
            </a:solidFill>
            <a:prstDash val="solid"/>
            <a:round/>
            <a:headEnd len="sm" w="sm" type="none"/>
            <a:tailEnd len="sm" w="sm" type="none"/>
          </a:ln>
        </p:spPr>
      </p:cxnSp>
      <p:sp>
        <p:nvSpPr>
          <p:cNvPr id="456" name="Google Shape;456;p65"/>
          <p:cNvSpPr txBox="1"/>
          <p:nvPr>
            <p:ph idx="1" type="subTitle"/>
          </p:nvPr>
        </p:nvSpPr>
        <p:spPr>
          <a:xfrm>
            <a:off x="977625" y="998725"/>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Sans"/>
              <a:buNone/>
              <a:defRPr b="0" i="0" sz="1000" u="none" cap="none" strike="noStrike">
                <a:solidFill>
                  <a:srgbClr val="3B72A4"/>
                </a:solidFill>
                <a:latin typeface="Nunito Sans"/>
                <a:ea typeface="Nunito Sans"/>
                <a:cs typeface="Nunito Sans"/>
                <a:sym typeface="Nunito Sans"/>
              </a:defRPr>
            </a:lvl1pPr>
            <a:lvl2pPr lvl="1"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2pPr>
            <a:lvl3pPr lvl="2"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3pPr>
            <a:lvl4pPr lvl="3"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4pPr>
            <a:lvl5pPr lvl="4"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5pPr>
            <a:lvl6pPr lvl="5"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6pPr>
            <a:lvl7pPr lvl="6"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7pPr>
            <a:lvl8pPr lvl="7"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8pPr>
            <a:lvl9pPr lvl="8"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9pPr>
          </a:lstStyle>
          <a:p/>
        </p:txBody>
      </p:sp>
      <p:sp>
        <p:nvSpPr>
          <p:cNvPr id="457" name="Google Shape;457;p65"/>
          <p:cNvSpPr txBox="1"/>
          <p:nvPr>
            <p:ph idx="2" type="subTitle"/>
          </p:nvPr>
        </p:nvSpPr>
        <p:spPr>
          <a:xfrm>
            <a:off x="3585600" y="998725"/>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Sans"/>
              <a:buNone/>
              <a:defRPr b="0" i="0" sz="1000" u="none" cap="none" strike="noStrike">
                <a:solidFill>
                  <a:srgbClr val="3B72A4"/>
                </a:solidFill>
                <a:latin typeface="Nunito Sans"/>
                <a:ea typeface="Nunito Sans"/>
                <a:cs typeface="Nunito Sans"/>
                <a:sym typeface="Nunito Sans"/>
              </a:defRPr>
            </a:lvl1pPr>
            <a:lvl2pPr lvl="1"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2pPr>
            <a:lvl3pPr lvl="2"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3pPr>
            <a:lvl4pPr lvl="3"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4pPr>
            <a:lvl5pPr lvl="4"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5pPr>
            <a:lvl6pPr lvl="5"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6pPr>
            <a:lvl7pPr lvl="6"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7pPr>
            <a:lvl8pPr lvl="7"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8pPr>
            <a:lvl9pPr lvl="8"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9pPr>
          </a:lstStyle>
          <a:p/>
        </p:txBody>
      </p:sp>
      <p:sp>
        <p:nvSpPr>
          <p:cNvPr id="458" name="Google Shape;458;p65"/>
          <p:cNvSpPr txBox="1"/>
          <p:nvPr>
            <p:ph idx="3" type="subTitle"/>
          </p:nvPr>
        </p:nvSpPr>
        <p:spPr>
          <a:xfrm>
            <a:off x="6138300" y="998725"/>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Sans"/>
              <a:buNone/>
              <a:defRPr b="0" i="0" sz="1000" u="none" cap="none" strike="noStrike">
                <a:solidFill>
                  <a:srgbClr val="3B72A4"/>
                </a:solidFill>
                <a:latin typeface="Nunito Sans"/>
                <a:ea typeface="Nunito Sans"/>
                <a:cs typeface="Nunito Sans"/>
                <a:sym typeface="Nunito Sans"/>
              </a:defRPr>
            </a:lvl1pPr>
            <a:lvl2pPr lvl="1"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2pPr>
            <a:lvl3pPr lvl="2"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3pPr>
            <a:lvl4pPr lvl="3"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4pPr>
            <a:lvl5pPr lvl="4"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5pPr>
            <a:lvl6pPr lvl="5"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6pPr>
            <a:lvl7pPr lvl="6"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7pPr>
            <a:lvl8pPr lvl="7"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8pPr>
            <a:lvl9pPr lvl="8" marR="0" rtl="0" algn="ctr">
              <a:lnSpc>
                <a:spcPct val="100000"/>
              </a:lnSpc>
              <a:spcBef>
                <a:spcPts val="0"/>
              </a:spcBef>
              <a:spcAft>
                <a:spcPts val="0"/>
              </a:spcAft>
              <a:buClr>
                <a:srgbClr val="3B72A4"/>
              </a:buClr>
              <a:buSzPts val="1000"/>
              <a:buFont typeface="Arial"/>
              <a:buNone/>
              <a:defRPr b="0" i="0" sz="1000" u="none" cap="none" strike="noStrike">
                <a:solidFill>
                  <a:srgbClr val="3B72A4"/>
                </a:solidFill>
                <a:latin typeface="Arial"/>
                <a:ea typeface="Arial"/>
                <a:cs typeface="Arial"/>
                <a:sym typeface="Arial"/>
              </a:defRPr>
            </a:lvl9pPr>
          </a:lstStyle>
          <a:p/>
        </p:txBody>
      </p:sp>
      <p:sp>
        <p:nvSpPr>
          <p:cNvPr id="459" name="Google Shape;459;p65"/>
          <p:cNvSpPr txBox="1"/>
          <p:nvPr>
            <p:ph idx="4" type="body"/>
          </p:nvPr>
        </p:nvSpPr>
        <p:spPr>
          <a:xfrm>
            <a:off x="958275" y="1447100"/>
            <a:ext cx="2117700" cy="13020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9pPr>
          </a:lstStyle>
          <a:p/>
        </p:txBody>
      </p:sp>
      <p:sp>
        <p:nvSpPr>
          <p:cNvPr id="460" name="Google Shape;460;p65"/>
          <p:cNvSpPr txBox="1"/>
          <p:nvPr>
            <p:ph idx="5" type="body"/>
          </p:nvPr>
        </p:nvSpPr>
        <p:spPr>
          <a:xfrm>
            <a:off x="3562650" y="1447100"/>
            <a:ext cx="2117700" cy="13020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9pPr>
          </a:lstStyle>
          <a:p/>
        </p:txBody>
      </p:sp>
      <p:sp>
        <p:nvSpPr>
          <p:cNvPr id="461" name="Google Shape;461;p65"/>
          <p:cNvSpPr txBox="1"/>
          <p:nvPr>
            <p:ph idx="6" type="body"/>
          </p:nvPr>
        </p:nvSpPr>
        <p:spPr>
          <a:xfrm>
            <a:off x="6065850" y="1447100"/>
            <a:ext cx="2117700" cy="13020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rgbClr val="000000"/>
              </a:buClr>
              <a:buSzPts val="1000"/>
              <a:buFont typeface="Nunito Sans"/>
              <a:buChar char="■"/>
              <a:defRPr b="0" i="0" sz="1000" u="none" cap="none" strike="noStrike">
                <a:solidFill>
                  <a:srgbClr val="000000"/>
                </a:solidFill>
                <a:latin typeface="Nunito Sans"/>
                <a:ea typeface="Nunito Sans"/>
                <a:cs typeface="Nunito Sans"/>
                <a:sym typeface="Nunito Sans"/>
              </a:defRPr>
            </a:lvl9pPr>
          </a:lstStyle>
          <a:p/>
        </p:txBody>
      </p:sp>
      <p:pic>
        <p:nvPicPr>
          <p:cNvPr id="462" name="Google Shape;462;p65"/>
          <p:cNvPicPr preferRelativeResize="0"/>
          <p:nvPr/>
        </p:nvPicPr>
        <p:blipFill rotWithShape="1">
          <a:blip r:embed="rId2">
            <a:alphaModFix/>
          </a:blip>
          <a:srcRect b="0" l="0" r="0" t="0"/>
          <a:stretch/>
        </p:blipFill>
        <p:spPr>
          <a:xfrm>
            <a:off x="0" y="5005375"/>
            <a:ext cx="9144000" cy="138125"/>
          </a:xfrm>
          <a:prstGeom prst="rect">
            <a:avLst/>
          </a:prstGeom>
          <a:noFill/>
          <a:ln>
            <a:noFill/>
          </a:ln>
        </p:spPr>
      </p:pic>
      <p:pic>
        <p:nvPicPr>
          <p:cNvPr id="463" name="Google Shape;463;p65"/>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1 1 1">
  <p:cSld name="TITLE_AND_BODY_1_2_1_1_1_1_1">
    <p:spTree>
      <p:nvGrpSpPr>
        <p:cNvPr id="464" name="Shape 464"/>
        <p:cNvGrpSpPr/>
        <p:nvPr/>
      </p:nvGrpSpPr>
      <p:grpSpPr>
        <a:xfrm>
          <a:off x="0" y="0"/>
          <a:ext cx="0" cy="0"/>
          <a:chOff x="0" y="0"/>
          <a:chExt cx="0" cy="0"/>
        </a:xfrm>
      </p:grpSpPr>
      <p:sp>
        <p:nvSpPr>
          <p:cNvPr id="465" name="Google Shape;465;p66"/>
          <p:cNvSpPr/>
          <p:nvPr/>
        </p:nvSpPr>
        <p:spPr>
          <a:xfrm>
            <a:off x="862350" y="720125"/>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6"/>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grpSp>
        <p:nvGrpSpPr>
          <p:cNvPr id="467" name="Google Shape;467;p66"/>
          <p:cNvGrpSpPr/>
          <p:nvPr/>
        </p:nvGrpSpPr>
        <p:grpSpPr>
          <a:xfrm>
            <a:off x="571511" y="328364"/>
            <a:ext cx="259663" cy="257680"/>
            <a:chOff x="1482000" y="1585348"/>
            <a:chExt cx="445698" cy="442293"/>
          </a:xfrm>
        </p:grpSpPr>
        <p:sp>
          <p:nvSpPr>
            <p:cNvPr id="468" name="Google Shape;468;p66"/>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6"/>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470" name="Google Shape;470;p66"/>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sp>
        <p:nvSpPr>
          <p:cNvPr id="471" name="Google Shape;471;p6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472" name="Google Shape;472;p6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473" name="Google Shape;473;p66"/>
          <p:cNvSpPr txBox="1"/>
          <p:nvPr>
            <p:ph idx="1" type="subTitle"/>
          </p:nvPr>
        </p:nvSpPr>
        <p:spPr>
          <a:xfrm>
            <a:off x="1030725" y="785450"/>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1pPr>
            <a:lvl2pPr lvl="1"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2pPr>
            <a:lvl3pPr lvl="2"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3pPr>
            <a:lvl4pPr lvl="3"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4pPr>
            <a:lvl5pPr lvl="4"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5pPr>
            <a:lvl6pPr lvl="5"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6pPr>
            <a:lvl7pPr lvl="6"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7pPr>
            <a:lvl8pPr lvl="7"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8pPr>
            <a:lvl9pPr lvl="8"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9pPr>
          </a:lstStyle>
          <a:p/>
        </p:txBody>
      </p:sp>
      <p:sp>
        <p:nvSpPr>
          <p:cNvPr id="474" name="Google Shape;474;p66"/>
          <p:cNvSpPr txBox="1"/>
          <p:nvPr>
            <p:ph idx="2" type="body"/>
          </p:nvPr>
        </p:nvSpPr>
        <p:spPr>
          <a:xfrm>
            <a:off x="958275" y="1796125"/>
            <a:ext cx="2117700" cy="797400"/>
          </a:xfrm>
          <a:prstGeom prst="rect">
            <a:avLst/>
          </a:prstGeom>
          <a:noFill/>
          <a:ln>
            <a:noFill/>
          </a:ln>
        </p:spPr>
        <p:txBody>
          <a:bodyPr anchorCtr="0" anchor="t" bIns="91425" lIns="91425" spcFirstLastPara="1" rIns="91425" wrap="square" tIns="91425">
            <a:noAutofit/>
          </a:bodyPr>
          <a:lstStyle>
            <a:lvl1pPr indent="-279400" lvl="0" marL="457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1pPr>
            <a:lvl2pPr indent="-279400" lvl="1" marL="914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2pPr>
            <a:lvl3pPr indent="-279400" lvl="2" marL="1371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3pPr>
            <a:lvl4pPr indent="-279400" lvl="3" marL="1828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4pPr>
            <a:lvl5pPr indent="-279400" lvl="4" marL="22860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5pPr>
            <a:lvl6pPr indent="-279400" lvl="5" marL="2743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6pPr>
            <a:lvl7pPr indent="-279400" lvl="6" marL="3200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7pPr>
            <a:lvl8pPr indent="-279400" lvl="7" marL="3657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8pPr>
            <a:lvl9pPr indent="-279400" lvl="8" marL="4114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9pPr>
          </a:lstStyle>
          <a:p/>
        </p:txBody>
      </p:sp>
      <p:sp>
        <p:nvSpPr>
          <p:cNvPr id="475" name="Google Shape;475;p66"/>
          <p:cNvSpPr/>
          <p:nvPr>
            <p:ph idx="3" type="pic"/>
          </p:nvPr>
        </p:nvSpPr>
        <p:spPr>
          <a:xfrm>
            <a:off x="1231275" y="1222238"/>
            <a:ext cx="1571700" cy="555000"/>
          </a:xfrm>
          <a:prstGeom prst="rect">
            <a:avLst/>
          </a:prstGeom>
          <a:noFill/>
          <a:ln>
            <a:noFill/>
          </a:ln>
        </p:spPr>
      </p:sp>
      <p:sp>
        <p:nvSpPr>
          <p:cNvPr id="476" name="Google Shape;476;p66"/>
          <p:cNvSpPr/>
          <p:nvPr/>
        </p:nvSpPr>
        <p:spPr>
          <a:xfrm>
            <a:off x="3417150" y="720125"/>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6"/>
          <p:cNvSpPr txBox="1"/>
          <p:nvPr>
            <p:ph idx="4" type="subTitle"/>
          </p:nvPr>
        </p:nvSpPr>
        <p:spPr>
          <a:xfrm>
            <a:off x="3585525" y="785450"/>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1pPr>
            <a:lvl2pPr lvl="1"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2pPr>
            <a:lvl3pPr lvl="2"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3pPr>
            <a:lvl4pPr lvl="3"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4pPr>
            <a:lvl5pPr lvl="4"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5pPr>
            <a:lvl6pPr lvl="5"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6pPr>
            <a:lvl7pPr lvl="6"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7pPr>
            <a:lvl8pPr lvl="7"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8pPr>
            <a:lvl9pPr lvl="8"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9pPr>
          </a:lstStyle>
          <a:p/>
        </p:txBody>
      </p:sp>
      <p:sp>
        <p:nvSpPr>
          <p:cNvPr id="478" name="Google Shape;478;p66"/>
          <p:cNvSpPr txBox="1"/>
          <p:nvPr>
            <p:ph idx="5" type="body"/>
          </p:nvPr>
        </p:nvSpPr>
        <p:spPr>
          <a:xfrm>
            <a:off x="3513075" y="1796125"/>
            <a:ext cx="2117700" cy="797400"/>
          </a:xfrm>
          <a:prstGeom prst="rect">
            <a:avLst/>
          </a:prstGeom>
          <a:noFill/>
          <a:ln>
            <a:noFill/>
          </a:ln>
        </p:spPr>
        <p:txBody>
          <a:bodyPr anchorCtr="0" anchor="t" bIns="91425" lIns="91425" spcFirstLastPara="1" rIns="91425" wrap="square" tIns="91425">
            <a:noAutofit/>
          </a:bodyPr>
          <a:lstStyle>
            <a:lvl1pPr indent="-279400" lvl="0" marL="457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1pPr>
            <a:lvl2pPr indent="-279400" lvl="1" marL="914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2pPr>
            <a:lvl3pPr indent="-279400" lvl="2" marL="1371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3pPr>
            <a:lvl4pPr indent="-279400" lvl="3" marL="1828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4pPr>
            <a:lvl5pPr indent="-279400" lvl="4" marL="22860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5pPr>
            <a:lvl6pPr indent="-279400" lvl="5" marL="2743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6pPr>
            <a:lvl7pPr indent="-279400" lvl="6" marL="3200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7pPr>
            <a:lvl8pPr indent="-279400" lvl="7" marL="3657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8pPr>
            <a:lvl9pPr indent="-279400" lvl="8" marL="4114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9pPr>
          </a:lstStyle>
          <a:p/>
        </p:txBody>
      </p:sp>
      <p:sp>
        <p:nvSpPr>
          <p:cNvPr id="479" name="Google Shape;479;p66"/>
          <p:cNvSpPr/>
          <p:nvPr>
            <p:ph idx="6" type="pic"/>
          </p:nvPr>
        </p:nvSpPr>
        <p:spPr>
          <a:xfrm>
            <a:off x="3786075" y="1222238"/>
            <a:ext cx="1571700" cy="555000"/>
          </a:xfrm>
          <a:prstGeom prst="rect">
            <a:avLst/>
          </a:prstGeom>
          <a:noFill/>
          <a:ln>
            <a:noFill/>
          </a:ln>
        </p:spPr>
      </p:sp>
      <p:sp>
        <p:nvSpPr>
          <p:cNvPr id="480" name="Google Shape;480;p66"/>
          <p:cNvSpPr/>
          <p:nvPr/>
        </p:nvSpPr>
        <p:spPr>
          <a:xfrm>
            <a:off x="6068025" y="720125"/>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6"/>
          <p:cNvSpPr txBox="1"/>
          <p:nvPr>
            <p:ph idx="7" type="subTitle"/>
          </p:nvPr>
        </p:nvSpPr>
        <p:spPr>
          <a:xfrm>
            <a:off x="6236400" y="785450"/>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1pPr>
            <a:lvl2pPr lvl="1"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2pPr>
            <a:lvl3pPr lvl="2"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3pPr>
            <a:lvl4pPr lvl="3"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4pPr>
            <a:lvl5pPr lvl="4"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5pPr>
            <a:lvl6pPr lvl="5"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6pPr>
            <a:lvl7pPr lvl="6"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7pPr>
            <a:lvl8pPr lvl="7"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8pPr>
            <a:lvl9pPr lvl="8"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9pPr>
          </a:lstStyle>
          <a:p/>
        </p:txBody>
      </p:sp>
      <p:sp>
        <p:nvSpPr>
          <p:cNvPr id="482" name="Google Shape;482;p66"/>
          <p:cNvSpPr txBox="1"/>
          <p:nvPr>
            <p:ph idx="8" type="body"/>
          </p:nvPr>
        </p:nvSpPr>
        <p:spPr>
          <a:xfrm>
            <a:off x="6163950" y="1796125"/>
            <a:ext cx="2117700" cy="797400"/>
          </a:xfrm>
          <a:prstGeom prst="rect">
            <a:avLst/>
          </a:prstGeom>
          <a:noFill/>
          <a:ln>
            <a:noFill/>
          </a:ln>
        </p:spPr>
        <p:txBody>
          <a:bodyPr anchorCtr="0" anchor="t" bIns="91425" lIns="91425" spcFirstLastPara="1" rIns="91425" wrap="square" tIns="91425">
            <a:noAutofit/>
          </a:bodyPr>
          <a:lstStyle>
            <a:lvl1pPr indent="-279400" lvl="0" marL="457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1pPr>
            <a:lvl2pPr indent="-279400" lvl="1" marL="914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2pPr>
            <a:lvl3pPr indent="-279400" lvl="2" marL="1371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3pPr>
            <a:lvl4pPr indent="-279400" lvl="3" marL="1828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4pPr>
            <a:lvl5pPr indent="-279400" lvl="4" marL="22860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5pPr>
            <a:lvl6pPr indent="-279400" lvl="5" marL="2743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6pPr>
            <a:lvl7pPr indent="-279400" lvl="6" marL="3200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7pPr>
            <a:lvl8pPr indent="-279400" lvl="7" marL="3657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8pPr>
            <a:lvl9pPr indent="-279400" lvl="8" marL="4114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9pPr>
          </a:lstStyle>
          <a:p/>
        </p:txBody>
      </p:sp>
      <p:sp>
        <p:nvSpPr>
          <p:cNvPr id="483" name="Google Shape;483;p66"/>
          <p:cNvSpPr/>
          <p:nvPr>
            <p:ph idx="9" type="pic"/>
          </p:nvPr>
        </p:nvSpPr>
        <p:spPr>
          <a:xfrm>
            <a:off x="6436950" y="1222238"/>
            <a:ext cx="1571700" cy="555000"/>
          </a:xfrm>
          <a:prstGeom prst="rect">
            <a:avLst/>
          </a:prstGeom>
          <a:noFill/>
          <a:ln>
            <a:noFill/>
          </a:ln>
        </p:spPr>
      </p:sp>
      <p:sp>
        <p:nvSpPr>
          <p:cNvPr id="484" name="Google Shape;484;p66"/>
          <p:cNvSpPr/>
          <p:nvPr/>
        </p:nvSpPr>
        <p:spPr>
          <a:xfrm>
            <a:off x="862350" y="2893750"/>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6"/>
          <p:cNvSpPr txBox="1"/>
          <p:nvPr>
            <p:ph idx="13" type="subTitle"/>
          </p:nvPr>
        </p:nvSpPr>
        <p:spPr>
          <a:xfrm>
            <a:off x="1030725" y="2959075"/>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1pPr>
            <a:lvl2pPr lvl="1"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2pPr>
            <a:lvl3pPr lvl="2"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3pPr>
            <a:lvl4pPr lvl="3"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4pPr>
            <a:lvl5pPr lvl="4"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5pPr>
            <a:lvl6pPr lvl="5"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6pPr>
            <a:lvl7pPr lvl="6"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7pPr>
            <a:lvl8pPr lvl="7"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8pPr>
            <a:lvl9pPr lvl="8"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9pPr>
          </a:lstStyle>
          <a:p/>
        </p:txBody>
      </p:sp>
      <p:sp>
        <p:nvSpPr>
          <p:cNvPr id="486" name="Google Shape;486;p66"/>
          <p:cNvSpPr txBox="1"/>
          <p:nvPr>
            <p:ph idx="14" type="body"/>
          </p:nvPr>
        </p:nvSpPr>
        <p:spPr>
          <a:xfrm>
            <a:off x="958275" y="3969750"/>
            <a:ext cx="2117700" cy="797400"/>
          </a:xfrm>
          <a:prstGeom prst="rect">
            <a:avLst/>
          </a:prstGeom>
          <a:noFill/>
          <a:ln>
            <a:noFill/>
          </a:ln>
        </p:spPr>
        <p:txBody>
          <a:bodyPr anchorCtr="0" anchor="t" bIns="91425" lIns="91425" spcFirstLastPara="1" rIns="91425" wrap="square" tIns="91425">
            <a:noAutofit/>
          </a:bodyPr>
          <a:lstStyle>
            <a:lvl1pPr indent="-279400" lvl="0" marL="457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1pPr>
            <a:lvl2pPr indent="-279400" lvl="1" marL="914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2pPr>
            <a:lvl3pPr indent="-279400" lvl="2" marL="1371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3pPr>
            <a:lvl4pPr indent="-279400" lvl="3" marL="1828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4pPr>
            <a:lvl5pPr indent="-279400" lvl="4" marL="22860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5pPr>
            <a:lvl6pPr indent="-279400" lvl="5" marL="2743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6pPr>
            <a:lvl7pPr indent="-279400" lvl="6" marL="3200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7pPr>
            <a:lvl8pPr indent="-279400" lvl="7" marL="3657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8pPr>
            <a:lvl9pPr indent="-279400" lvl="8" marL="4114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9pPr>
          </a:lstStyle>
          <a:p/>
        </p:txBody>
      </p:sp>
      <p:sp>
        <p:nvSpPr>
          <p:cNvPr id="487" name="Google Shape;487;p66"/>
          <p:cNvSpPr/>
          <p:nvPr>
            <p:ph idx="15" type="pic"/>
          </p:nvPr>
        </p:nvSpPr>
        <p:spPr>
          <a:xfrm>
            <a:off x="1231275" y="3395863"/>
            <a:ext cx="1571700" cy="555000"/>
          </a:xfrm>
          <a:prstGeom prst="rect">
            <a:avLst/>
          </a:prstGeom>
          <a:noFill/>
          <a:ln>
            <a:noFill/>
          </a:ln>
        </p:spPr>
      </p:sp>
      <p:sp>
        <p:nvSpPr>
          <p:cNvPr id="488" name="Google Shape;488;p66"/>
          <p:cNvSpPr/>
          <p:nvPr/>
        </p:nvSpPr>
        <p:spPr>
          <a:xfrm>
            <a:off x="3417150" y="2893750"/>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6"/>
          <p:cNvSpPr txBox="1"/>
          <p:nvPr>
            <p:ph idx="16" type="subTitle"/>
          </p:nvPr>
        </p:nvSpPr>
        <p:spPr>
          <a:xfrm>
            <a:off x="3585525" y="2959075"/>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1pPr>
            <a:lvl2pPr lvl="1"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2pPr>
            <a:lvl3pPr lvl="2"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3pPr>
            <a:lvl4pPr lvl="3"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4pPr>
            <a:lvl5pPr lvl="4"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5pPr>
            <a:lvl6pPr lvl="5"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6pPr>
            <a:lvl7pPr lvl="6"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7pPr>
            <a:lvl8pPr lvl="7"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8pPr>
            <a:lvl9pPr lvl="8"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9pPr>
          </a:lstStyle>
          <a:p/>
        </p:txBody>
      </p:sp>
      <p:sp>
        <p:nvSpPr>
          <p:cNvPr id="490" name="Google Shape;490;p66"/>
          <p:cNvSpPr txBox="1"/>
          <p:nvPr>
            <p:ph idx="17" type="body"/>
          </p:nvPr>
        </p:nvSpPr>
        <p:spPr>
          <a:xfrm>
            <a:off x="3513075" y="3969750"/>
            <a:ext cx="2117700" cy="797400"/>
          </a:xfrm>
          <a:prstGeom prst="rect">
            <a:avLst/>
          </a:prstGeom>
          <a:noFill/>
          <a:ln>
            <a:noFill/>
          </a:ln>
        </p:spPr>
        <p:txBody>
          <a:bodyPr anchorCtr="0" anchor="t" bIns="91425" lIns="91425" spcFirstLastPara="1" rIns="91425" wrap="square" tIns="91425">
            <a:noAutofit/>
          </a:bodyPr>
          <a:lstStyle>
            <a:lvl1pPr indent="-279400" lvl="0" marL="457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1pPr>
            <a:lvl2pPr indent="-279400" lvl="1" marL="914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2pPr>
            <a:lvl3pPr indent="-279400" lvl="2" marL="1371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3pPr>
            <a:lvl4pPr indent="-279400" lvl="3" marL="1828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4pPr>
            <a:lvl5pPr indent="-279400" lvl="4" marL="22860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5pPr>
            <a:lvl6pPr indent="-279400" lvl="5" marL="2743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6pPr>
            <a:lvl7pPr indent="-279400" lvl="6" marL="3200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7pPr>
            <a:lvl8pPr indent="-279400" lvl="7" marL="3657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8pPr>
            <a:lvl9pPr indent="-279400" lvl="8" marL="4114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9pPr>
          </a:lstStyle>
          <a:p/>
        </p:txBody>
      </p:sp>
      <p:sp>
        <p:nvSpPr>
          <p:cNvPr id="491" name="Google Shape;491;p66"/>
          <p:cNvSpPr/>
          <p:nvPr>
            <p:ph idx="18" type="pic"/>
          </p:nvPr>
        </p:nvSpPr>
        <p:spPr>
          <a:xfrm>
            <a:off x="3786075" y="3395863"/>
            <a:ext cx="1571700" cy="555000"/>
          </a:xfrm>
          <a:prstGeom prst="rect">
            <a:avLst/>
          </a:prstGeom>
          <a:noFill/>
          <a:ln>
            <a:noFill/>
          </a:ln>
        </p:spPr>
      </p:sp>
      <p:sp>
        <p:nvSpPr>
          <p:cNvPr id="492" name="Google Shape;492;p66"/>
          <p:cNvSpPr/>
          <p:nvPr/>
        </p:nvSpPr>
        <p:spPr>
          <a:xfrm>
            <a:off x="6068025" y="2893750"/>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6"/>
          <p:cNvSpPr txBox="1"/>
          <p:nvPr>
            <p:ph idx="19" type="subTitle"/>
          </p:nvPr>
        </p:nvSpPr>
        <p:spPr>
          <a:xfrm>
            <a:off x="6236400" y="2959075"/>
            <a:ext cx="1972800" cy="417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1pPr>
            <a:lvl2pPr lvl="1"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2pPr>
            <a:lvl3pPr lvl="2"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3pPr>
            <a:lvl4pPr lvl="3"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4pPr>
            <a:lvl5pPr lvl="4"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5pPr>
            <a:lvl6pPr lvl="5"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6pPr>
            <a:lvl7pPr lvl="6"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7pPr>
            <a:lvl8pPr lvl="7"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8pPr>
            <a:lvl9pPr lvl="8" marR="0" rtl="0" algn="ctr">
              <a:lnSpc>
                <a:spcPct val="100000"/>
              </a:lnSpc>
              <a:spcBef>
                <a:spcPts val="0"/>
              </a:spcBef>
              <a:spcAft>
                <a:spcPts val="0"/>
              </a:spcAft>
              <a:buClr>
                <a:srgbClr val="3B72A4"/>
              </a:buClr>
              <a:buSzPts val="1000"/>
              <a:buFont typeface="Nunito"/>
              <a:buNone/>
              <a:defRPr b="1" i="0" sz="1000" u="none" cap="none" strike="noStrike">
                <a:solidFill>
                  <a:srgbClr val="3B72A4"/>
                </a:solidFill>
                <a:latin typeface="Nunito"/>
                <a:ea typeface="Nunito"/>
                <a:cs typeface="Nunito"/>
                <a:sym typeface="Nunito"/>
              </a:defRPr>
            </a:lvl9pPr>
          </a:lstStyle>
          <a:p/>
        </p:txBody>
      </p:sp>
      <p:sp>
        <p:nvSpPr>
          <p:cNvPr id="494" name="Google Shape;494;p66"/>
          <p:cNvSpPr txBox="1"/>
          <p:nvPr>
            <p:ph idx="20" type="body"/>
          </p:nvPr>
        </p:nvSpPr>
        <p:spPr>
          <a:xfrm>
            <a:off x="6163950" y="3969750"/>
            <a:ext cx="2117700" cy="797400"/>
          </a:xfrm>
          <a:prstGeom prst="rect">
            <a:avLst/>
          </a:prstGeom>
          <a:noFill/>
          <a:ln>
            <a:noFill/>
          </a:ln>
        </p:spPr>
        <p:txBody>
          <a:bodyPr anchorCtr="0" anchor="t" bIns="91425" lIns="91425" spcFirstLastPara="1" rIns="91425" wrap="square" tIns="91425">
            <a:noAutofit/>
          </a:bodyPr>
          <a:lstStyle>
            <a:lvl1pPr indent="-279400" lvl="0" marL="457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1pPr>
            <a:lvl2pPr indent="-279400" lvl="1" marL="914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2pPr>
            <a:lvl3pPr indent="-279400" lvl="2" marL="1371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3pPr>
            <a:lvl4pPr indent="-279400" lvl="3" marL="1828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4pPr>
            <a:lvl5pPr indent="-279400" lvl="4" marL="22860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5pPr>
            <a:lvl6pPr indent="-279400" lvl="5" marL="27432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6pPr>
            <a:lvl7pPr indent="-279400" lvl="6" marL="32004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7pPr>
            <a:lvl8pPr indent="-279400" lvl="7" marL="36576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8pPr>
            <a:lvl9pPr indent="-279400" lvl="8" marL="4114800" marR="0" rtl="0" algn="l">
              <a:lnSpc>
                <a:spcPct val="100000"/>
              </a:lnSpc>
              <a:spcBef>
                <a:spcPts val="0"/>
              </a:spcBef>
              <a:spcAft>
                <a:spcPts val="0"/>
              </a:spcAft>
              <a:buClr>
                <a:srgbClr val="000000"/>
              </a:buClr>
              <a:buSzPts val="800"/>
              <a:buFont typeface="Nunito Sans"/>
              <a:buChar char="■"/>
              <a:defRPr b="0" i="0" sz="800" u="none" cap="none" strike="noStrike">
                <a:solidFill>
                  <a:srgbClr val="000000"/>
                </a:solidFill>
                <a:latin typeface="Nunito Sans"/>
                <a:ea typeface="Nunito Sans"/>
                <a:cs typeface="Nunito Sans"/>
                <a:sym typeface="Nunito Sans"/>
              </a:defRPr>
            </a:lvl9pPr>
          </a:lstStyle>
          <a:p/>
        </p:txBody>
      </p:sp>
      <p:sp>
        <p:nvSpPr>
          <p:cNvPr id="495" name="Google Shape;495;p66"/>
          <p:cNvSpPr/>
          <p:nvPr>
            <p:ph idx="21" type="pic"/>
          </p:nvPr>
        </p:nvSpPr>
        <p:spPr>
          <a:xfrm>
            <a:off x="6436950" y="3395863"/>
            <a:ext cx="1571700" cy="555000"/>
          </a:xfrm>
          <a:prstGeom prst="rect">
            <a:avLst/>
          </a:prstGeom>
          <a:noFill/>
          <a:ln>
            <a:noFill/>
          </a:ln>
        </p:spPr>
      </p:sp>
      <p:pic>
        <p:nvPicPr>
          <p:cNvPr id="496" name="Google Shape;496;p66"/>
          <p:cNvPicPr preferRelativeResize="0"/>
          <p:nvPr/>
        </p:nvPicPr>
        <p:blipFill rotWithShape="1">
          <a:blip r:embed="rId2">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497" name="Shape 497"/>
        <p:cNvGrpSpPr/>
        <p:nvPr/>
      </p:nvGrpSpPr>
      <p:grpSpPr>
        <a:xfrm>
          <a:off x="0" y="0"/>
          <a:ext cx="0" cy="0"/>
          <a:chOff x="0" y="0"/>
          <a:chExt cx="0" cy="0"/>
        </a:xfrm>
      </p:grpSpPr>
      <p:sp>
        <p:nvSpPr>
          <p:cNvPr id="498" name="Google Shape;498;p67"/>
          <p:cNvSpPr/>
          <p:nvPr>
            <p:ph idx="2" type="pic"/>
          </p:nvPr>
        </p:nvSpPr>
        <p:spPr>
          <a:xfrm>
            <a:off x="0" y="0"/>
            <a:ext cx="9144000" cy="1615200"/>
          </a:xfrm>
          <a:prstGeom prst="rect">
            <a:avLst/>
          </a:prstGeom>
          <a:noFill/>
          <a:ln>
            <a:noFill/>
          </a:ln>
        </p:spPr>
      </p:sp>
      <p:sp>
        <p:nvSpPr>
          <p:cNvPr id="499" name="Google Shape;499;p67"/>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500" name="Google Shape;500;p67"/>
          <p:cNvPicPr preferRelativeResize="0"/>
          <p:nvPr/>
        </p:nvPicPr>
        <p:blipFill rotWithShape="1">
          <a:blip r:embed="rId2">
            <a:alphaModFix/>
          </a:blip>
          <a:srcRect b="0" l="0" r="0" t="0"/>
          <a:stretch/>
        </p:blipFill>
        <p:spPr>
          <a:xfrm>
            <a:off x="0" y="1615187"/>
            <a:ext cx="9144000" cy="138125"/>
          </a:xfrm>
          <a:prstGeom prst="rect">
            <a:avLst/>
          </a:prstGeom>
          <a:noFill/>
          <a:ln>
            <a:noFill/>
          </a:ln>
        </p:spPr>
      </p:pic>
      <p:sp>
        <p:nvSpPr>
          <p:cNvPr id="501" name="Google Shape;501;p67"/>
          <p:cNvSpPr txBox="1"/>
          <p:nvPr>
            <p:ph type="title"/>
          </p:nvPr>
        </p:nvSpPr>
        <p:spPr>
          <a:xfrm>
            <a:off x="571500" y="2338250"/>
            <a:ext cx="1943100" cy="41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sp>
        <p:nvSpPr>
          <p:cNvPr id="502" name="Google Shape;502;p67"/>
          <p:cNvSpPr txBox="1"/>
          <p:nvPr>
            <p:ph idx="1" type="body"/>
          </p:nvPr>
        </p:nvSpPr>
        <p:spPr>
          <a:xfrm>
            <a:off x="3020100" y="2338250"/>
            <a:ext cx="5726700" cy="234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1pPr>
            <a:lvl2pPr indent="-317500" lvl="1" marL="914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2pPr>
            <a:lvl3pPr indent="-317500" lvl="2" marL="1371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3pPr>
            <a:lvl4pPr indent="-317500" lvl="3" marL="1828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4pPr>
            <a:lvl5pPr indent="-317500" lvl="4" marL="22860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5pPr>
            <a:lvl6pPr indent="-317500" lvl="5" marL="27432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6pPr>
            <a:lvl7pPr indent="-317500" lvl="6" marL="32004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7pPr>
            <a:lvl8pPr indent="-317500" lvl="7" marL="36576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8pPr>
            <a:lvl9pPr indent="-317500" lvl="8" marL="4114800" marR="0" rtl="0" algn="l">
              <a:lnSpc>
                <a:spcPct val="100000"/>
              </a:lnSpc>
              <a:spcBef>
                <a:spcPts val="0"/>
              </a:spcBef>
              <a:spcAft>
                <a:spcPts val="0"/>
              </a:spcAft>
              <a:buClr>
                <a:srgbClr val="000000"/>
              </a:buClr>
              <a:buSzPts val="1400"/>
              <a:buFont typeface="Nunito Sans"/>
              <a:buChar char="■"/>
              <a:defRPr b="0" i="0" sz="1400" u="none" cap="none" strike="noStrike">
                <a:solidFill>
                  <a:srgbClr val="000000"/>
                </a:solidFill>
                <a:latin typeface="Nunito Sans"/>
                <a:ea typeface="Nunito Sans"/>
                <a:cs typeface="Nunito Sans"/>
                <a:sym typeface="Nunito Sans"/>
              </a:defRPr>
            </a:lvl9pPr>
          </a:lstStyle>
          <a:p/>
        </p:txBody>
      </p:sp>
      <p:sp>
        <p:nvSpPr>
          <p:cNvPr id="503" name="Google Shape;503;p6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504" name="Google Shape;504;p6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pic>
        <p:nvPicPr>
          <p:cNvPr id="505" name="Google Shape;505;p67"/>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3 1">
  <p:cSld name="TITLE_9_5">
    <p:bg>
      <p:bgPr>
        <a:solidFill>
          <a:schemeClr val="lt1"/>
        </a:solidFill>
      </p:bgPr>
    </p:bg>
    <p:spTree>
      <p:nvGrpSpPr>
        <p:cNvPr id="506" name="Shape 506"/>
        <p:cNvGrpSpPr/>
        <p:nvPr/>
      </p:nvGrpSpPr>
      <p:grpSpPr>
        <a:xfrm>
          <a:off x="0" y="0"/>
          <a:ext cx="0" cy="0"/>
          <a:chOff x="0" y="0"/>
          <a:chExt cx="0" cy="0"/>
        </a:xfrm>
      </p:grpSpPr>
      <p:sp>
        <p:nvSpPr>
          <p:cNvPr id="507" name="Google Shape;507;p68"/>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508" name="Google Shape;508;p68"/>
          <p:cNvPicPr preferRelativeResize="0"/>
          <p:nvPr/>
        </p:nvPicPr>
        <p:blipFill rotWithShape="1">
          <a:blip r:embed="rId2">
            <a:alphaModFix/>
          </a:blip>
          <a:srcRect b="0" l="0" r="0" t="0"/>
          <a:stretch/>
        </p:blipFill>
        <p:spPr>
          <a:xfrm>
            <a:off x="0" y="5005375"/>
            <a:ext cx="9144000" cy="138125"/>
          </a:xfrm>
          <a:prstGeom prst="rect">
            <a:avLst/>
          </a:prstGeom>
          <a:noFill/>
          <a:ln>
            <a:noFill/>
          </a:ln>
        </p:spPr>
      </p:pic>
      <p:grpSp>
        <p:nvGrpSpPr>
          <p:cNvPr id="509" name="Google Shape;509;p68"/>
          <p:cNvGrpSpPr/>
          <p:nvPr/>
        </p:nvGrpSpPr>
        <p:grpSpPr>
          <a:xfrm>
            <a:off x="571511" y="536864"/>
            <a:ext cx="259663" cy="257680"/>
            <a:chOff x="1482000" y="1585348"/>
            <a:chExt cx="445698" cy="442293"/>
          </a:xfrm>
        </p:grpSpPr>
        <p:sp>
          <p:nvSpPr>
            <p:cNvPr id="510" name="Google Shape;510;p68"/>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8"/>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512" name="Google Shape;512;p68"/>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1pPr>
            <a:lvl2pPr indent="-304800" lvl="1" marL="9144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2pPr>
            <a:lvl3pPr indent="-304800" lvl="2" marL="13716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3pPr>
            <a:lvl4pPr indent="-304800" lvl="3" marL="18288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4pPr>
            <a:lvl5pPr indent="-304800" lvl="4" marL="22860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5pPr>
            <a:lvl6pPr indent="-304800" lvl="5" marL="27432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6pPr>
            <a:lvl7pPr indent="-304800" lvl="6" marL="32004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7pPr>
            <a:lvl8pPr indent="-304800" lvl="7" marL="36576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8pPr>
            <a:lvl9pPr indent="-304800" lvl="8" marL="41148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9pPr>
          </a:lstStyle>
          <a:p/>
        </p:txBody>
      </p:sp>
      <p:sp>
        <p:nvSpPr>
          <p:cNvPr id="513" name="Google Shape;513;p68"/>
          <p:cNvSpPr txBox="1"/>
          <p:nvPr>
            <p:ph type="title"/>
          </p:nvPr>
        </p:nvSpPr>
        <p:spPr>
          <a:xfrm>
            <a:off x="851950" y="457200"/>
            <a:ext cx="67404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sp>
        <p:nvSpPr>
          <p:cNvPr id="514" name="Google Shape;514;p6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515" name="Google Shape;515;p6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pic>
        <p:nvPicPr>
          <p:cNvPr id="516" name="Google Shape;516;p68"/>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4">
  <p:cSld name="TITLE_9_6">
    <p:bg>
      <p:bgPr>
        <a:solidFill>
          <a:schemeClr val="lt1"/>
        </a:solidFill>
      </p:bgPr>
    </p:bg>
    <p:spTree>
      <p:nvGrpSpPr>
        <p:cNvPr id="517" name="Shape 517"/>
        <p:cNvGrpSpPr/>
        <p:nvPr/>
      </p:nvGrpSpPr>
      <p:grpSpPr>
        <a:xfrm>
          <a:off x="0" y="0"/>
          <a:ext cx="0" cy="0"/>
          <a:chOff x="0" y="0"/>
          <a:chExt cx="0" cy="0"/>
        </a:xfrm>
      </p:grpSpPr>
      <p:sp>
        <p:nvSpPr>
          <p:cNvPr id="518" name="Google Shape;518;p69"/>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519" name="Google Shape;519;p69"/>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520" name="Google Shape;520;p69"/>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1pPr>
            <a:lvl2pPr indent="-304800" lvl="1" marL="9144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2pPr>
            <a:lvl3pPr indent="-304800" lvl="2" marL="13716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3pPr>
            <a:lvl4pPr indent="-304800" lvl="3" marL="18288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4pPr>
            <a:lvl5pPr indent="-304800" lvl="4" marL="22860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5pPr>
            <a:lvl6pPr indent="-304800" lvl="5" marL="27432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6pPr>
            <a:lvl7pPr indent="-304800" lvl="6" marL="32004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7pPr>
            <a:lvl8pPr indent="-304800" lvl="7" marL="36576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8pPr>
            <a:lvl9pPr indent="-304800" lvl="8" marL="41148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9pPr>
          </a:lstStyle>
          <a:p/>
        </p:txBody>
      </p:sp>
      <p:sp>
        <p:nvSpPr>
          <p:cNvPr id="521" name="Google Shape;521;p6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522" name="Google Shape;522;p6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grpSp>
        <p:nvGrpSpPr>
          <p:cNvPr id="523" name="Google Shape;523;p69"/>
          <p:cNvGrpSpPr/>
          <p:nvPr/>
        </p:nvGrpSpPr>
        <p:grpSpPr>
          <a:xfrm>
            <a:off x="571511" y="328364"/>
            <a:ext cx="259663" cy="257680"/>
            <a:chOff x="1482000" y="1585348"/>
            <a:chExt cx="445698" cy="442293"/>
          </a:xfrm>
        </p:grpSpPr>
        <p:sp>
          <p:nvSpPr>
            <p:cNvPr id="524" name="Google Shape;524;p69"/>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9"/>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526" name="Google Shape;526;p69"/>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527" name="Google Shape;527;p69"/>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2 3">
  <p:cSld name="TITLE_AND_BODY_2_1_2_1_1_2_3">
    <p:spTree>
      <p:nvGrpSpPr>
        <p:cNvPr id="528" name="Shape 528"/>
        <p:cNvGrpSpPr/>
        <p:nvPr/>
      </p:nvGrpSpPr>
      <p:grpSpPr>
        <a:xfrm>
          <a:off x="0" y="0"/>
          <a:ext cx="0" cy="0"/>
          <a:chOff x="0" y="0"/>
          <a:chExt cx="0" cy="0"/>
        </a:xfrm>
      </p:grpSpPr>
      <p:sp>
        <p:nvSpPr>
          <p:cNvPr id="529" name="Google Shape;529;p70"/>
          <p:cNvSpPr/>
          <p:nvPr/>
        </p:nvSpPr>
        <p:spPr>
          <a:xfrm>
            <a:off x="-31550" y="0"/>
            <a:ext cx="3651000" cy="5193300"/>
          </a:xfrm>
          <a:prstGeom prst="rect">
            <a:avLst/>
          </a:prstGeom>
          <a:solidFill>
            <a:srgbClr val="3973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70"/>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
        <p:nvSpPr>
          <p:cNvPr id="531" name="Google Shape;531;p7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532" name="Google Shape;532;p7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533" name="Google Shape;533;p70"/>
          <p:cNvSpPr txBox="1"/>
          <p:nvPr>
            <p:ph type="title"/>
          </p:nvPr>
        </p:nvSpPr>
        <p:spPr>
          <a:xfrm>
            <a:off x="435600" y="2256950"/>
            <a:ext cx="31077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1pPr>
            <a:lvl2pPr lvl="1"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2pPr>
            <a:lvl3pPr lvl="2"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3pPr>
            <a:lvl4pPr lvl="3"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4pPr>
            <a:lvl5pPr lvl="4"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5pPr>
            <a:lvl6pPr lvl="5"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6pPr>
            <a:lvl7pPr lvl="6"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7pPr>
            <a:lvl8pPr lvl="7"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8pPr>
            <a:lvl9pPr lvl="8" marR="0" rtl="0" algn="l">
              <a:lnSpc>
                <a:spcPct val="100000"/>
              </a:lnSpc>
              <a:spcBef>
                <a:spcPts val="0"/>
              </a:spcBef>
              <a:spcAft>
                <a:spcPts val="0"/>
              </a:spcAft>
              <a:buClr>
                <a:srgbClr val="FFFFFF"/>
              </a:buClr>
              <a:buSzPts val="1400"/>
              <a:buFont typeface="Nunito Sans"/>
              <a:buNone/>
              <a:defRPr b="1" i="0" sz="1400" u="none" cap="none" strike="noStrike">
                <a:solidFill>
                  <a:srgbClr val="FFFFFF"/>
                </a:solidFill>
                <a:latin typeface="Nunito Sans"/>
                <a:ea typeface="Nunito Sans"/>
                <a:cs typeface="Nunito Sans"/>
                <a:sym typeface="Nunito Sans"/>
              </a:defRPr>
            </a:lvl9pPr>
          </a:lstStyle>
          <a:p/>
        </p:txBody>
      </p:sp>
      <p:pic>
        <p:nvPicPr>
          <p:cNvPr id="534" name="Google Shape;534;p70"/>
          <p:cNvPicPr preferRelativeResize="0"/>
          <p:nvPr/>
        </p:nvPicPr>
        <p:blipFill rotWithShape="1">
          <a:blip r:embed="rId2">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2 1">
  <p:cSld name="TITLE_AND_BODY_2_2_1">
    <p:spTree>
      <p:nvGrpSpPr>
        <p:cNvPr id="535" name="Shape 535"/>
        <p:cNvGrpSpPr/>
        <p:nvPr/>
      </p:nvGrpSpPr>
      <p:grpSpPr>
        <a:xfrm>
          <a:off x="0" y="0"/>
          <a:ext cx="0" cy="0"/>
          <a:chOff x="0" y="0"/>
          <a:chExt cx="0" cy="0"/>
        </a:xfrm>
      </p:grpSpPr>
      <p:sp>
        <p:nvSpPr>
          <p:cNvPr id="536" name="Google Shape;536;p71"/>
          <p:cNvSpPr txBox="1"/>
          <p:nvPr>
            <p:ph type="title"/>
          </p:nvPr>
        </p:nvSpPr>
        <p:spPr>
          <a:xfrm>
            <a:off x="2934175" y="843000"/>
            <a:ext cx="23922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9pPr>
          </a:lstStyle>
          <a:p/>
        </p:txBody>
      </p:sp>
      <p:sp>
        <p:nvSpPr>
          <p:cNvPr id="537" name="Google Shape;537;p71"/>
          <p:cNvSpPr txBox="1"/>
          <p:nvPr>
            <p:ph idx="2" type="title"/>
          </p:nvPr>
        </p:nvSpPr>
        <p:spPr>
          <a:xfrm>
            <a:off x="2934175" y="2851250"/>
            <a:ext cx="23922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9pPr>
          </a:lstStyle>
          <a:p/>
        </p:txBody>
      </p:sp>
      <p:sp>
        <p:nvSpPr>
          <p:cNvPr id="538" name="Google Shape;538;p71"/>
          <p:cNvSpPr txBox="1"/>
          <p:nvPr>
            <p:ph idx="3" type="title"/>
          </p:nvPr>
        </p:nvSpPr>
        <p:spPr>
          <a:xfrm>
            <a:off x="5879100" y="843000"/>
            <a:ext cx="23922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200"/>
              <a:buFont typeface="Nunito Sans"/>
              <a:buNone/>
              <a:defRPr b="1" i="0" sz="1200" u="none" cap="none" strike="noStrike">
                <a:solidFill>
                  <a:srgbClr val="203449"/>
                </a:solidFill>
                <a:latin typeface="Nunito Sans"/>
                <a:ea typeface="Nunito Sans"/>
                <a:cs typeface="Nunito Sans"/>
                <a:sym typeface="Nunito Sans"/>
              </a:defRPr>
            </a:lvl9pPr>
          </a:lstStyle>
          <a:p/>
        </p:txBody>
      </p:sp>
      <p:sp>
        <p:nvSpPr>
          <p:cNvPr id="539" name="Google Shape;539;p71"/>
          <p:cNvSpPr txBox="1"/>
          <p:nvPr>
            <p:ph idx="1" type="body"/>
          </p:nvPr>
        </p:nvSpPr>
        <p:spPr>
          <a:xfrm>
            <a:off x="2934175" y="1239875"/>
            <a:ext cx="2676000" cy="14889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sp>
        <p:nvSpPr>
          <p:cNvPr id="540" name="Google Shape;540;p71"/>
          <p:cNvSpPr txBox="1"/>
          <p:nvPr>
            <p:ph idx="4" type="body"/>
          </p:nvPr>
        </p:nvSpPr>
        <p:spPr>
          <a:xfrm>
            <a:off x="2934175" y="3278625"/>
            <a:ext cx="2676000" cy="14889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sp>
        <p:nvSpPr>
          <p:cNvPr id="541" name="Google Shape;541;p71"/>
          <p:cNvSpPr txBox="1"/>
          <p:nvPr>
            <p:ph idx="5" type="body"/>
          </p:nvPr>
        </p:nvSpPr>
        <p:spPr>
          <a:xfrm>
            <a:off x="5879100" y="1251750"/>
            <a:ext cx="3084900" cy="31152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sp>
        <p:nvSpPr>
          <p:cNvPr id="542" name="Google Shape;542;p71"/>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543" name="Google Shape;543;p71"/>
          <p:cNvPicPr preferRelativeResize="0"/>
          <p:nvPr/>
        </p:nvPicPr>
        <p:blipFill rotWithShape="1">
          <a:blip r:embed="rId2">
            <a:alphaModFix/>
          </a:blip>
          <a:srcRect b="0" l="0" r="0" t="0"/>
          <a:stretch/>
        </p:blipFill>
        <p:spPr>
          <a:xfrm>
            <a:off x="0" y="5005375"/>
            <a:ext cx="9144000" cy="138125"/>
          </a:xfrm>
          <a:prstGeom prst="rect">
            <a:avLst/>
          </a:prstGeom>
          <a:noFill/>
          <a:ln>
            <a:noFill/>
          </a:ln>
        </p:spPr>
      </p:pic>
      <p:pic>
        <p:nvPicPr>
          <p:cNvPr id="544" name="Google Shape;544;p71"/>
          <p:cNvPicPr preferRelativeResize="0"/>
          <p:nvPr/>
        </p:nvPicPr>
        <p:blipFill rotWithShape="1">
          <a:blip r:embed="rId3">
            <a:alphaModFix/>
          </a:blip>
          <a:srcRect b="0" l="0" r="0" t="0"/>
          <a:stretch/>
        </p:blipFill>
        <p:spPr>
          <a:xfrm>
            <a:off x="8749501" y="114300"/>
            <a:ext cx="217201" cy="146883"/>
          </a:xfrm>
          <a:prstGeom prst="rect">
            <a:avLst/>
          </a:prstGeom>
          <a:noFill/>
          <a:ln>
            <a:noFill/>
          </a:ln>
        </p:spPr>
      </p:pic>
      <p:sp>
        <p:nvSpPr>
          <p:cNvPr id="545" name="Google Shape;545;p7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546" name="Google Shape;546;p7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547" name="Google Shape;547;p71"/>
          <p:cNvSpPr/>
          <p:nvPr>
            <p:ph idx="6" type="pic"/>
          </p:nvPr>
        </p:nvSpPr>
        <p:spPr>
          <a:xfrm>
            <a:off x="630150" y="1108125"/>
            <a:ext cx="1843200" cy="1219200"/>
          </a:xfrm>
          <a:prstGeom prst="rect">
            <a:avLst/>
          </a:prstGeom>
          <a:noFill/>
          <a:ln>
            <a:noFill/>
          </a:ln>
        </p:spPr>
      </p:sp>
      <p:cxnSp>
        <p:nvCxnSpPr>
          <p:cNvPr id="548" name="Google Shape;548;p71"/>
          <p:cNvCxnSpPr/>
          <p:nvPr/>
        </p:nvCxnSpPr>
        <p:spPr>
          <a:xfrm>
            <a:off x="580925" y="2571750"/>
            <a:ext cx="2323800" cy="0"/>
          </a:xfrm>
          <a:prstGeom prst="straightConnector1">
            <a:avLst/>
          </a:prstGeom>
          <a:noFill/>
          <a:ln cap="flat" cmpd="sng" w="9525">
            <a:solidFill>
              <a:srgbClr val="CCCCCC"/>
            </a:solidFill>
            <a:prstDash val="solid"/>
            <a:round/>
            <a:headEnd len="sm" w="sm" type="none"/>
            <a:tailEnd len="sm" w="sm" type="none"/>
          </a:ln>
        </p:spPr>
      </p:cxnSp>
      <p:sp>
        <p:nvSpPr>
          <p:cNvPr id="549" name="Google Shape;549;p71"/>
          <p:cNvSpPr txBox="1"/>
          <p:nvPr>
            <p:ph idx="7" type="body"/>
          </p:nvPr>
        </p:nvSpPr>
        <p:spPr>
          <a:xfrm>
            <a:off x="630150" y="3278625"/>
            <a:ext cx="2049600" cy="14889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l">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grpSp>
        <p:nvGrpSpPr>
          <p:cNvPr id="550" name="Google Shape;550;p71"/>
          <p:cNvGrpSpPr/>
          <p:nvPr/>
        </p:nvGrpSpPr>
        <p:grpSpPr>
          <a:xfrm>
            <a:off x="571511" y="328364"/>
            <a:ext cx="259663" cy="257680"/>
            <a:chOff x="1482000" y="1585348"/>
            <a:chExt cx="445698" cy="442293"/>
          </a:xfrm>
        </p:grpSpPr>
        <p:sp>
          <p:nvSpPr>
            <p:cNvPr id="551" name="Google Shape;551;p71"/>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71"/>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553" name="Google Shape;553;p71"/>
          <p:cNvSpPr txBox="1"/>
          <p:nvPr>
            <p:ph idx="8"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sp>
        <p:nvSpPr>
          <p:cNvPr id="554" name="Google Shape;554;p71"/>
          <p:cNvSpPr txBox="1"/>
          <p:nvPr>
            <p:ph idx="9" type="title"/>
          </p:nvPr>
        </p:nvSpPr>
        <p:spPr>
          <a:xfrm>
            <a:off x="6571800" y="-20762"/>
            <a:ext cx="23922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000"/>
              <a:buFont typeface="Nunito Sans"/>
              <a:buNone/>
              <a:defRPr b="1" i="0" sz="10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000"/>
              <a:buFont typeface="Nunito Sans"/>
              <a:buNone/>
              <a:defRPr b="1" i="0" sz="10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000"/>
              <a:buFont typeface="Nunito Sans"/>
              <a:buNone/>
              <a:defRPr b="1" i="0" sz="10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000"/>
              <a:buFont typeface="Nunito Sans"/>
              <a:buNone/>
              <a:defRPr b="1" i="0" sz="10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000"/>
              <a:buFont typeface="Nunito Sans"/>
              <a:buNone/>
              <a:defRPr b="1" i="0" sz="10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000"/>
              <a:buFont typeface="Nunito Sans"/>
              <a:buNone/>
              <a:defRPr b="1" i="0" sz="10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000"/>
              <a:buFont typeface="Nunito Sans"/>
              <a:buNone/>
              <a:defRPr b="1" i="0" sz="10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000"/>
              <a:buFont typeface="Nunito Sans"/>
              <a:buNone/>
              <a:defRPr b="1" i="0" sz="10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000"/>
              <a:buFont typeface="Nunito Sans"/>
              <a:buNone/>
              <a:defRPr b="1" i="0" sz="1000" u="none" cap="none" strike="noStrike">
                <a:solidFill>
                  <a:srgbClr val="203449"/>
                </a:solidFill>
                <a:latin typeface="Nunito Sans"/>
                <a:ea typeface="Nunito Sans"/>
                <a:cs typeface="Nunito Sans"/>
                <a:sym typeface="Nunito Sans"/>
              </a:defRPr>
            </a:lvl9pPr>
          </a:lstStyle>
          <a:p/>
        </p:txBody>
      </p:sp>
      <p:pic>
        <p:nvPicPr>
          <p:cNvPr id="555" name="Google Shape;555;p71"/>
          <p:cNvPicPr preferRelativeResize="0"/>
          <p:nvPr/>
        </p:nvPicPr>
        <p:blipFill rotWithShape="1">
          <a:blip r:embed="rId4">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_dots">
  <p:cSld name="25_Custom Layout">
    <p:spTree>
      <p:nvGrpSpPr>
        <p:cNvPr id="556" name="Shape 5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5">
  <p:cSld name="TITLE_14">
    <p:bg>
      <p:bgPr>
        <a:solidFill>
          <a:schemeClr val="lt1"/>
        </a:solidFill>
      </p:bgPr>
    </p:bg>
    <p:spTree>
      <p:nvGrpSpPr>
        <p:cNvPr id="42" name="Shape 42"/>
        <p:cNvGrpSpPr/>
        <p:nvPr/>
      </p:nvGrpSpPr>
      <p:grpSpPr>
        <a:xfrm>
          <a:off x="0" y="0"/>
          <a:ext cx="0" cy="0"/>
          <a:chOff x="0" y="0"/>
          <a:chExt cx="0" cy="0"/>
        </a:xfrm>
      </p:grpSpPr>
      <p:sp>
        <p:nvSpPr>
          <p:cNvPr id="43" name="Google Shape;43;p28"/>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44" name="Google Shape;44;p28"/>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45" name="Google Shape;45;p2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46" name="Google Shape;46;p2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cxnSp>
        <p:nvCxnSpPr>
          <p:cNvPr id="47" name="Google Shape;47;p28"/>
          <p:cNvCxnSpPr/>
          <p:nvPr/>
        </p:nvCxnSpPr>
        <p:spPr>
          <a:xfrm>
            <a:off x="2010300" y="2188450"/>
            <a:ext cx="5123400" cy="0"/>
          </a:xfrm>
          <a:prstGeom prst="straightConnector1">
            <a:avLst/>
          </a:prstGeom>
          <a:noFill/>
          <a:ln cap="flat" cmpd="sng" w="9525">
            <a:solidFill>
              <a:srgbClr val="CCCCCC"/>
            </a:solidFill>
            <a:prstDash val="solid"/>
            <a:round/>
            <a:headEnd len="sm" w="sm" type="none"/>
            <a:tailEnd len="sm" w="sm" type="none"/>
          </a:ln>
        </p:spPr>
      </p:cxnSp>
      <p:sp>
        <p:nvSpPr>
          <p:cNvPr id="48" name="Google Shape;48;p28"/>
          <p:cNvSpPr/>
          <p:nvPr>
            <p:ph idx="2" type="pic"/>
          </p:nvPr>
        </p:nvSpPr>
        <p:spPr>
          <a:xfrm>
            <a:off x="2349825" y="1207550"/>
            <a:ext cx="4321200" cy="816000"/>
          </a:xfrm>
          <a:prstGeom prst="rect">
            <a:avLst/>
          </a:prstGeom>
          <a:noFill/>
          <a:ln>
            <a:noFill/>
          </a:ln>
        </p:spPr>
      </p:sp>
      <p:sp>
        <p:nvSpPr>
          <p:cNvPr id="49" name="Google Shape;49;p28"/>
          <p:cNvSpPr txBox="1"/>
          <p:nvPr>
            <p:ph idx="1" type="body"/>
          </p:nvPr>
        </p:nvSpPr>
        <p:spPr>
          <a:xfrm>
            <a:off x="2010300" y="2352825"/>
            <a:ext cx="5106000" cy="2333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1pPr>
            <a:lvl2pPr indent="-304800" lvl="1" marL="914400" marR="0" rtl="0" algn="ctr">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2pPr>
            <a:lvl3pPr indent="-304800" lvl="2" marL="1371600" marR="0" rtl="0" algn="ctr">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3pPr>
            <a:lvl4pPr indent="-304800" lvl="3" marL="1828800" marR="0" rtl="0" algn="ctr">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4pPr>
            <a:lvl5pPr indent="-304800" lvl="4" marL="2286000" marR="0" rtl="0" algn="ctr">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5pPr>
            <a:lvl6pPr indent="-304800" lvl="5" marL="2743200" marR="0" rtl="0" algn="ctr">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6pPr>
            <a:lvl7pPr indent="-304800" lvl="6" marL="3200400" marR="0" rtl="0" algn="ctr">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7pPr>
            <a:lvl8pPr indent="-304800" lvl="7" marL="3657600" marR="0" rtl="0" algn="ctr">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8pPr>
            <a:lvl9pPr indent="-304800" lvl="8" marL="4114800" marR="0" rtl="0" algn="ctr">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9pPr>
          </a:lstStyle>
          <a:p/>
        </p:txBody>
      </p:sp>
      <p:pic>
        <p:nvPicPr>
          <p:cNvPr id="50" name="Google Shape;50;p28"/>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6">
  <p:cSld name="TITLE_16">
    <p:spTree>
      <p:nvGrpSpPr>
        <p:cNvPr id="557" name="Shape 557"/>
        <p:cNvGrpSpPr/>
        <p:nvPr/>
      </p:nvGrpSpPr>
      <p:grpSpPr>
        <a:xfrm>
          <a:off x="0" y="0"/>
          <a:ext cx="0" cy="0"/>
          <a:chOff x="0" y="0"/>
          <a:chExt cx="0" cy="0"/>
        </a:xfrm>
      </p:grpSpPr>
      <p:sp>
        <p:nvSpPr>
          <p:cNvPr id="558" name="Google Shape;558;p7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559" name="Google Shape;559;p7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560" name="Google Shape;560;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1" name="Shape 561"/>
        <p:cNvGrpSpPr/>
        <p:nvPr/>
      </p:nvGrpSpPr>
      <p:grpSpPr>
        <a:xfrm>
          <a:off x="0" y="0"/>
          <a:ext cx="0" cy="0"/>
          <a:chOff x="0" y="0"/>
          <a:chExt cx="0" cy="0"/>
        </a:xfrm>
      </p:grpSpPr>
      <p:sp>
        <p:nvSpPr>
          <p:cNvPr id="562" name="Google Shape;56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3" name="Shape 563"/>
        <p:cNvGrpSpPr/>
        <p:nvPr/>
      </p:nvGrpSpPr>
      <p:grpSpPr>
        <a:xfrm>
          <a:off x="0" y="0"/>
          <a:ext cx="0" cy="0"/>
          <a:chOff x="0" y="0"/>
          <a:chExt cx="0" cy="0"/>
        </a:xfrm>
      </p:grpSpPr>
      <p:sp>
        <p:nvSpPr>
          <p:cNvPr id="564" name="Google Shape;564;p7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5" name="Google Shape;565;p7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66" name="Google Shape;566;p7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7" name="Google Shape;567;p7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zeline Decks Master Template 1">
  <p:cSld name="TITLE_2_8">
    <p:spTree>
      <p:nvGrpSpPr>
        <p:cNvPr id="569" name="Shape 569"/>
        <p:cNvGrpSpPr/>
        <p:nvPr/>
      </p:nvGrpSpPr>
      <p:grpSpPr>
        <a:xfrm>
          <a:off x="0" y="0"/>
          <a:ext cx="0" cy="0"/>
          <a:chOff x="0" y="0"/>
          <a:chExt cx="0" cy="0"/>
        </a:xfrm>
      </p:grpSpPr>
      <p:grpSp>
        <p:nvGrpSpPr>
          <p:cNvPr id="570" name="Google Shape;570;p76"/>
          <p:cNvGrpSpPr/>
          <p:nvPr/>
        </p:nvGrpSpPr>
        <p:grpSpPr>
          <a:xfrm>
            <a:off x="571448" y="4732463"/>
            <a:ext cx="1695186" cy="542309"/>
            <a:chOff x="1317950" y="1860750"/>
            <a:chExt cx="6095600" cy="1950050"/>
          </a:xfrm>
        </p:grpSpPr>
        <p:sp>
          <p:nvSpPr>
            <p:cNvPr id="571" name="Google Shape;571;p76"/>
            <p:cNvSpPr/>
            <p:nvPr/>
          </p:nvSpPr>
          <p:spPr>
            <a:xfrm>
              <a:off x="1317950"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3" y="1179"/>
                  </a:cubicBezTo>
                  <a:cubicBezTo>
                    <a:pt x="5938" y="363"/>
                    <a:pt x="4947" y="0"/>
                    <a:pt x="3978"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76"/>
            <p:cNvSpPr/>
            <p:nvPr/>
          </p:nvSpPr>
          <p:spPr>
            <a:xfrm>
              <a:off x="1860750" y="3615900"/>
              <a:ext cx="227525" cy="194800"/>
            </a:xfrm>
            <a:custGeom>
              <a:rect b="b" l="l" r="r" t="t"/>
              <a:pathLst>
                <a:path extrusionOk="0" h="7792" w="9101">
                  <a:moveTo>
                    <a:pt x="3938" y="0"/>
                  </a:moveTo>
                  <a:cubicBezTo>
                    <a:pt x="1909" y="0"/>
                    <a:pt x="0" y="1609"/>
                    <a:pt x="96" y="3993"/>
                  </a:cubicBezTo>
                  <a:cubicBezTo>
                    <a:pt x="96" y="6103"/>
                    <a:pt x="1784" y="7792"/>
                    <a:pt x="3894" y="7792"/>
                  </a:cubicBezTo>
                  <a:cubicBezTo>
                    <a:pt x="7412" y="7792"/>
                    <a:pt x="9100" y="3571"/>
                    <a:pt x="6708" y="1179"/>
                  </a:cubicBezTo>
                  <a:cubicBezTo>
                    <a:pt x="5893" y="363"/>
                    <a:pt x="4902" y="0"/>
                    <a:pt x="3938"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76"/>
            <p:cNvSpPr/>
            <p:nvPr/>
          </p:nvSpPr>
          <p:spPr>
            <a:xfrm>
              <a:off x="2398900" y="3615900"/>
              <a:ext cx="227525" cy="194800"/>
            </a:xfrm>
            <a:custGeom>
              <a:rect b="b" l="l" r="r" t="t"/>
              <a:pathLst>
                <a:path extrusionOk="0" h="7792" w="9101">
                  <a:moveTo>
                    <a:pt x="3938" y="0"/>
                  </a:moveTo>
                  <a:cubicBezTo>
                    <a:pt x="1909" y="0"/>
                    <a:pt x="1" y="1609"/>
                    <a:pt x="96" y="3993"/>
                  </a:cubicBezTo>
                  <a:cubicBezTo>
                    <a:pt x="96" y="6103"/>
                    <a:pt x="1784" y="7792"/>
                    <a:pt x="3895" y="7792"/>
                  </a:cubicBezTo>
                  <a:cubicBezTo>
                    <a:pt x="7412" y="7792"/>
                    <a:pt x="9100" y="3571"/>
                    <a:pt x="6709" y="1179"/>
                  </a:cubicBezTo>
                  <a:cubicBezTo>
                    <a:pt x="5893" y="363"/>
                    <a:pt x="4902" y="0"/>
                    <a:pt x="3938"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76"/>
            <p:cNvSpPr/>
            <p:nvPr/>
          </p:nvSpPr>
          <p:spPr>
            <a:xfrm>
              <a:off x="293945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76"/>
            <p:cNvSpPr/>
            <p:nvPr/>
          </p:nvSpPr>
          <p:spPr>
            <a:xfrm>
              <a:off x="3477600" y="3615900"/>
              <a:ext cx="231125" cy="194900"/>
            </a:xfrm>
            <a:custGeom>
              <a:rect b="b" l="l" r="r" t="t"/>
              <a:pathLst>
                <a:path extrusionOk="0" h="7796" w="9245">
                  <a:moveTo>
                    <a:pt x="4075" y="0"/>
                  </a:moveTo>
                  <a:cubicBezTo>
                    <a:pt x="2081" y="0"/>
                    <a:pt x="141" y="1609"/>
                    <a:pt x="141" y="3993"/>
                  </a:cubicBezTo>
                  <a:lnTo>
                    <a:pt x="0" y="3993"/>
                  </a:lnTo>
                  <a:cubicBezTo>
                    <a:pt x="0" y="6103"/>
                    <a:pt x="1829" y="7792"/>
                    <a:pt x="3940" y="7792"/>
                  </a:cubicBezTo>
                  <a:cubicBezTo>
                    <a:pt x="3997" y="7794"/>
                    <a:pt x="4054" y="7795"/>
                    <a:pt x="4111" y="7795"/>
                  </a:cubicBezTo>
                  <a:cubicBezTo>
                    <a:pt x="7516" y="7795"/>
                    <a:pt x="9245" y="3670"/>
                    <a:pt x="6754" y="1179"/>
                  </a:cubicBezTo>
                  <a:cubicBezTo>
                    <a:pt x="5983" y="363"/>
                    <a:pt x="5023" y="0"/>
                    <a:pt x="4075"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76"/>
            <p:cNvSpPr/>
            <p:nvPr/>
          </p:nvSpPr>
          <p:spPr>
            <a:xfrm>
              <a:off x="1317950" y="3030800"/>
              <a:ext cx="228650" cy="196025"/>
            </a:xfrm>
            <a:custGeom>
              <a:rect b="b" l="l" r="r" t="t"/>
              <a:pathLst>
                <a:path extrusionOk="0" h="7841" w="9146">
                  <a:moveTo>
                    <a:pt x="4000" y="0"/>
                  </a:moveTo>
                  <a:cubicBezTo>
                    <a:pt x="1982" y="0"/>
                    <a:pt x="0" y="1587"/>
                    <a:pt x="0" y="3901"/>
                  </a:cubicBezTo>
                  <a:cubicBezTo>
                    <a:pt x="0" y="6012"/>
                    <a:pt x="1829" y="7841"/>
                    <a:pt x="3940" y="7841"/>
                  </a:cubicBezTo>
                  <a:cubicBezTo>
                    <a:pt x="7457" y="7700"/>
                    <a:pt x="9145" y="3479"/>
                    <a:pt x="6613" y="1087"/>
                  </a:cubicBezTo>
                  <a:cubicBezTo>
                    <a:pt x="5860" y="335"/>
                    <a:pt x="4926" y="0"/>
                    <a:pt x="4000"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76"/>
            <p:cNvSpPr/>
            <p:nvPr/>
          </p:nvSpPr>
          <p:spPr>
            <a:xfrm>
              <a:off x="1860750" y="3028500"/>
              <a:ext cx="231025" cy="198325"/>
            </a:xfrm>
            <a:custGeom>
              <a:rect b="b" l="l" r="r" t="t"/>
              <a:pathLst>
                <a:path extrusionOk="0" h="7933" w="9241">
                  <a:moveTo>
                    <a:pt x="3938" y="1"/>
                  </a:moveTo>
                  <a:cubicBezTo>
                    <a:pt x="1909" y="1"/>
                    <a:pt x="0" y="1609"/>
                    <a:pt x="96" y="3993"/>
                  </a:cubicBezTo>
                  <a:cubicBezTo>
                    <a:pt x="96" y="6104"/>
                    <a:pt x="1784" y="7792"/>
                    <a:pt x="3894" y="7933"/>
                  </a:cubicBezTo>
                  <a:cubicBezTo>
                    <a:pt x="7412" y="7933"/>
                    <a:pt x="9241" y="3712"/>
                    <a:pt x="6708" y="1179"/>
                  </a:cubicBezTo>
                  <a:cubicBezTo>
                    <a:pt x="5893" y="364"/>
                    <a:pt x="4902" y="1"/>
                    <a:pt x="3938"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76"/>
            <p:cNvSpPr/>
            <p:nvPr/>
          </p:nvSpPr>
          <p:spPr>
            <a:xfrm>
              <a:off x="2397775" y="3030800"/>
              <a:ext cx="228650" cy="196025"/>
            </a:xfrm>
            <a:custGeom>
              <a:rect b="b" l="l" r="r" t="t"/>
              <a:pathLst>
                <a:path extrusionOk="0" h="7841" w="9146">
                  <a:moveTo>
                    <a:pt x="4050" y="0"/>
                  </a:moveTo>
                  <a:cubicBezTo>
                    <a:pt x="1996" y="0"/>
                    <a:pt x="45" y="1587"/>
                    <a:pt x="141" y="3901"/>
                  </a:cubicBezTo>
                  <a:cubicBezTo>
                    <a:pt x="0" y="6012"/>
                    <a:pt x="1829" y="7841"/>
                    <a:pt x="3940" y="7841"/>
                  </a:cubicBezTo>
                  <a:cubicBezTo>
                    <a:pt x="7457" y="7700"/>
                    <a:pt x="9145" y="3479"/>
                    <a:pt x="6754" y="1087"/>
                  </a:cubicBezTo>
                  <a:cubicBezTo>
                    <a:pt x="5957" y="335"/>
                    <a:pt x="4992" y="0"/>
                    <a:pt x="4050"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76"/>
            <p:cNvSpPr/>
            <p:nvPr/>
          </p:nvSpPr>
          <p:spPr>
            <a:xfrm>
              <a:off x="2939450" y="3030800"/>
              <a:ext cx="228650" cy="196025"/>
            </a:xfrm>
            <a:custGeom>
              <a:rect b="b" l="l" r="r" t="t"/>
              <a:pathLst>
                <a:path extrusionOk="0" h="7841" w="9146">
                  <a:moveTo>
                    <a:pt x="3938" y="0"/>
                  </a:moveTo>
                  <a:cubicBezTo>
                    <a:pt x="1916" y="0"/>
                    <a:pt x="0" y="1587"/>
                    <a:pt x="0" y="3901"/>
                  </a:cubicBezTo>
                  <a:cubicBezTo>
                    <a:pt x="0" y="6012"/>
                    <a:pt x="1829" y="7841"/>
                    <a:pt x="3940" y="7841"/>
                  </a:cubicBezTo>
                  <a:cubicBezTo>
                    <a:pt x="7457" y="7700"/>
                    <a:pt x="9145" y="3479"/>
                    <a:pt x="6613" y="1087"/>
                  </a:cubicBezTo>
                  <a:cubicBezTo>
                    <a:pt x="5816" y="335"/>
                    <a:pt x="4866" y="0"/>
                    <a:pt x="3938"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76"/>
            <p:cNvSpPr/>
            <p:nvPr/>
          </p:nvSpPr>
          <p:spPr>
            <a:xfrm>
              <a:off x="3477600" y="3028500"/>
              <a:ext cx="232175" cy="198325"/>
            </a:xfrm>
            <a:custGeom>
              <a:rect b="b" l="l" r="r" t="t"/>
              <a:pathLst>
                <a:path extrusionOk="0" h="7933" w="9287">
                  <a:moveTo>
                    <a:pt x="3983" y="1"/>
                  </a:moveTo>
                  <a:cubicBezTo>
                    <a:pt x="1955" y="1"/>
                    <a:pt x="46" y="1609"/>
                    <a:pt x="141" y="3993"/>
                  </a:cubicBezTo>
                  <a:lnTo>
                    <a:pt x="0" y="3993"/>
                  </a:lnTo>
                  <a:cubicBezTo>
                    <a:pt x="0" y="6104"/>
                    <a:pt x="1829" y="7933"/>
                    <a:pt x="3940" y="7933"/>
                  </a:cubicBezTo>
                  <a:cubicBezTo>
                    <a:pt x="7457" y="7933"/>
                    <a:pt x="9286" y="3712"/>
                    <a:pt x="6754" y="1179"/>
                  </a:cubicBezTo>
                  <a:cubicBezTo>
                    <a:pt x="5938" y="364"/>
                    <a:pt x="4947" y="1"/>
                    <a:pt x="3983"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76"/>
            <p:cNvSpPr/>
            <p:nvPr/>
          </p:nvSpPr>
          <p:spPr>
            <a:xfrm>
              <a:off x="1317950" y="2446200"/>
              <a:ext cx="228650" cy="196750"/>
            </a:xfrm>
            <a:custGeom>
              <a:rect b="b" l="l" r="r" t="t"/>
              <a:pathLst>
                <a:path extrusionOk="0" h="7870" w="9146">
                  <a:moveTo>
                    <a:pt x="3982" y="0"/>
                  </a:moveTo>
                  <a:cubicBezTo>
                    <a:pt x="1942" y="0"/>
                    <a:pt x="0" y="1544"/>
                    <a:pt x="0" y="3930"/>
                  </a:cubicBezTo>
                  <a:cubicBezTo>
                    <a:pt x="0" y="6041"/>
                    <a:pt x="1829" y="7870"/>
                    <a:pt x="3940" y="7870"/>
                  </a:cubicBezTo>
                  <a:cubicBezTo>
                    <a:pt x="7457" y="7729"/>
                    <a:pt x="9145" y="3508"/>
                    <a:pt x="6753" y="1117"/>
                  </a:cubicBezTo>
                  <a:cubicBezTo>
                    <a:pt x="5939" y="347"/>
                    <a:pt x="4950" y="0"/>
                    <a:pt x="3982"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76"/>
            <p:cNvSpPr/>
            <p:nvPr/>
          </p:nvSpPr>
          <p:spPr>
            <a:xfrm>
              <a:off x="1860750" y="2446200"/>
              <a:ext cx="227525" cy="196750"/>
            </a:xfrm>
            <a:custGeom>
              <a:rect b="b" l="l" r="r" t="t"/>
              <a:pathLst>
                <a:path extrusionOk="0" h="7870" w="9101">
                  <a:moveTo>
                    <a:pt x="3942" y="0"/>
                  </a:moveTo>
                  <a:cubicBezTo>
                    <a:pt x="1912" y="0"/>
                    <a:pt x="0" y="1544"/>
                    <a:pt x="96" y="3930"/>
                  </a:cubicBezTo>
                  <a:cubicBezTo>
                    <a:pt x="96" y="6041"/>
                    <a:pt x="1784" y="7870"/>
                    <a:pt x="3894" y="7870"/>
                  </a:cubicBezTo>
                  <a:cubicBezTo>
                    <a:pt x="7412" y="7729"/>
                    <a:pt x="9100" y="3508"/>
                    <a:pt x="6708" y="1117"/>
                  </a:cubicBezTo>
                  <a:cubicBezTo>
                    <a:pt x="5894" y="347"/>
                    <a:pt x="4905" y="0"/>
                    <a:pt x="3942"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76"/>
            <p:cNvSpPr/>
            <p:nvPr/>
          </p:nvSpPr>
          <p:spPr>
            <a:xfrm>
              <a:off x="2398900" y="2446200"/>
              <a:ext cx="227525" cy="196750"/>
            </a:xfrm>
            <a:custGeom>
              <a:rect b="b" l="l" r="r" t="t"/>
              <a:pathLst>
                <a:path extrusionOk="0" h="7870" w="9101">
                  <a:moveTo>
                    <a:pt x="3942" y="0"/>
                  </a:moveTo>
                  <a:cubicBezTo>
                    <a:pt x="1912" y="0"/>
                    <a:pt x="1" y="1544"/>
                    <a:pt x="96" y="3930"/>
                  </a:cubicBezTo>
                  <a:cubicBezTo>
                    <a:pt x="96" y="6041"/>
                    <a:pt x="1784" y="7870"/>
                    <a:pt x="3895" y="7870"/>
                  </a:cubicBezTo>
                  <a:cubicBezTo>
                    <a:pt x="7412" y="7729"/>
                    <a:pt x="9100" y="3508"/>
                    <a:pt x="6709" y="1117"/>
                  </a:cubicBezTo>
                  <a:cubicBezTo>
                    <a:pt x="5894" y="347"/>
                    <a:pt x="4905" y="0"/>
                    <a:pt x="3942"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76"/>
            <p:cNvSpPr/>
            <p:nvPr/>
          </p:nvSpPr>
          <p:spPr>
            <a:xfrm>
              <a:off x="2939450" y="2446200"/>
              <a:ext cx="228650" cy="196750"/>
            </a:xfrm>
            <a:custGeom>
              <a:rect b="b" l="l" r="r" t="t"/>
              <a:pathLst>
                <a:path extrusionOk="0" h="7870" w="9146">
                  <a:moveTo>
                    <a:pt x="3939" y="0"/>
                  </a:moveTo>
                  <a:cubicBezTo>
                    <a:pt x="1942" y="0"/>
                    <a:pt x="0" y="1544"/>
                    <a:pt x="0" y="3930"/>
                  </a:cubicBezTo>
                  <a:cubicBezTo>
                    <a:pt x="0" y="6041"/>
                    <a:pt x="1829" y="7870"/>
                    <a:pt x="3940" y="7870"/>
                  </a:cubicBezTo>
                  <a:cubicBezTo>
                    <a:pt x="7457" y="7729"/>
                    <a:pt x="9145" y="3508"/>
                    <a:pt x="6613" y="1117"/>
                  </a:cubicBezTo>
                  <a:cubicBezTo>
                    <a:pt x="5844" y="347"/>
                    <a:pt x="4885" y="0"/>
                    <a:pt x="3939"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76"/>
            <p:cNvSpPr/>
            <p:nvPr/>
          </p:nvSpPr>
          <p:spPr>
            <a:xfrm>
              <a:off x="3477600" y="2446200"/>
              <a:ext cx="232175" cy="196750"/>
            </a:xfrm>
            <a:custGeom>
              <a:rect b="b" l="l" r="r" t="t"/>
              <a:pathLst>
                <a:path extrusionOk="0" h="7870" w="9287">
                  <a:moveTo>
                    <a:pt x="4079" y="0"/>
                  </a:moveTo>
                  <a:cubicBezTo>
                    <a:pt x="2083" y="0"/>
                    <a:pt x="141" y="1544"/>
                    <a:pt x="141" y="3930"/>
                  </a:cubicBezTo>
                  <a:lnTo>
                    <a:pt x="0" y="3930"/>
                  </a:lnTo>
                  <a:cubicBezTo>
                    <a:pt x="0" y="6041"/>
                    <a:pt x="1829" y="7870"/>
                    <a:pt x="3940" y="7870"/>
                  </a:cubicBezTo>
                  <a:cubicBezTo>
                    <a:pt x="7457" y="7870"/>
                    <a:pt x="9286" y="3649"/>
                    <a:pt x="6754" y="1117"/>
                  </a:cubicBezTo>
                  <a:cubicBezTo>
                    <a:pt x="5984" y="347"/>
                    <a:pt x="5026" y="0"/>
                    <a:pt x="4079"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76"/>
            <p:cNvSpPr/>
            <p:nvPr/>
          </p:nvSpPr>
          <p:spPr>
            <a:xfrm>
              <a:off x="1317950"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3" y="1180"/>
                  </a:cubicBezTo>
                  <a:cubicBezTo>
                    <a:pt x="5938" y="364"/>
                    <a:pt x="4947" y="1"/>
                    <a:pt x="3978"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76"/>
            <p:cNvSpPr/>
            <p:nvPr/>
          </p:nvSpPr>
          <p:spPr>
            <a:xfrm>
              <a:off x="1860750" y="1860750"/>
              <a:ext cx="227525" cy="194825"/>
            </a:xfrm>
            <a:custGeom>
              <a:rect b="b" l="l" r="r" t="t"/>
              <a:pathLst>
                <a:path extrusionOk="0" h="7793" w="9101">
                  <a:moveTo>
                    <a:pt x="3938" y="1"/>
                  </a:moveTo>
                  <a:cubicBezTo>
                    <a:pt x="1909" y="1"/>
                    <a:pt x="0" y="1609"/>
                    <a:pt x="96" y="3993"/>
                  </a:cubicBezTo>
                  <a:cubicBezTo>
                    <a:pt x="96" y="6104"/>
                    <a:pt x="1784" y="7792"/>
                    <a:pt x="3894" y="7792"/>
                  </a:cubicBezTo>
                  <a:cubicBezTo>
                    <a:pt x="7412" y="7792"/>
                    <a:pt x="9100" y="3571"/>
                    <a:pt x="6708" y="1180"/>
                  </a:cubicBezTo>
                  <a:cubicBezTo>
                    <a:pt x="5893" y="364"/>
                    <a:pt x="4902" y="1"/>
                    <a:pt x="3938"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76"/>
            <p:cNvSpPr/>
            <p:nvPr/>
          </p:nvSpPr>
          <p:spPr>
            <a:xfrm>
              <a:off x="2398900" y="1860750"/>
              <a:ext cx="227525" cy="194825"/>
            </a:xfrm>
            <a:custGeom>
              <a:rect b="b" l="l" r="r" t="t"/>
              <a:pathLst>
                <a:path extrusionOk="0" h="7793" w="9101">
                  <a:moveTo>
                    <a:pt x="3938" y="1"/>
                  </a:moveTo>
                  <a:cubicBezTo>
                    <a:pt x="1909" y="1"/>
                    <a:pt x="1" y="1609"/>
                    <a:pt x="96" y="3993"/>
                  </a:cubicBezTo>
                  <a:cubicBezTo>
                    <a:pt x="96" y="6104"/>
                    <a:pt x="1784" y="7792"/>
                    <a:pt x="3895" y="7792"/>
                  </a:cubicBezTo>
                  <a:cubicBezTo>
                    <a:pt x="7412" y="7792"/>
                    <a:pt x="9100" y="3571"/>
                    <a:pt x="6709" y="1180"/>
                  </a:cubicBezTo>
                  <a:cubicBezTo>
                    <a:pt x="5893" y="364"/>
                    <a:pt x="4902" y="1"/>
                    <a:pt x="3938"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76"/>
            <p:cNvSpPr/>
            <p:nvPr/>
          </p:nvSpPr>
          <p:spPr>
            <a:xfrm>
              <a:off x="293945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76"/>
            <p:cNvSpPr/>
            <p:nvPr/>
          </p:nvSpPr>
          <p:spPr>
            <a:xfrm>
              <a:off x="3477600" y="1860750"/>
              <a:ext cx="231125" cy="194900"/>
            </a:xfrm>
            <a:custGeom>
              <a:rect b="b" l="l" r="r" t="t"/>
              <a:pathLst>
                <a:path extrusionOk="0" h="7796" w="9245">
                  <a:moveTo>
                    <a:pt x="4075" y="1"/>
                  </a:moveTo>
                  <a:cubicBezTo>
                    <a:pt x="2081" y="1"/>
                    <a:pt x="141" y="1609"/>
                    <a:pt x="141" y="3993"/>
                  </a:cubicBezTo>
                  <a:lnTo>
                    <a:pt x="0" y="3993"/>
                  </a:lnTo>
                  <a:cubicBezTo>
                    <a:pt x="0" y="6104"/>
                    <a:pt x="1829" y="7792"/>
                    <a:pt x="3940" y="7792"/>
                  </a:cubicBezTo>
                  <a:cubicBezTo>
                    <a:pt x="3997" y="7794"/>
                    <a:pt x="4054" y="7796"/>
                    <a:pt x="4111" y="7796"/>
                  </a:cubicBezTo>
                  <a:cubicBezTo>
                    <a:pt x="7516" y="7796"/>
                    <a:pt x="9245" y="3671"/>
                    <a:pt x="6754" y="1180"/>
                  </a:cubicBezTo>
                  <a:cubicBezTo>
                    <a:pt x="5983" y="364"/>
                    <a:pt x="5023" y="1"/>
                    <a:pt x="4075"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76"/>
            <p:cNvSpPr/>
            <p:nvPr/>
          </p:nvSpPr>
          <p:spPr>
            <a:xfrm>
              <a:off x="3941900" y="3615900"/>
              <a:ext cx="228650" cy="194800"/>
            </a:xfrm>
            <a:custGeom>
              <a:rect b="b" l="l" r="r" t="t"/>
              <a:pathLst>
                <a:path extrusionOk="0" h="7792" w="9146">
                  <a:moveTo>
                    <a:pt x="3978" y="0"/>
                  </a:moveTo>
                  <a:cubicBezTo>
                    <a:pt x="1940" y="0"/>
                    <a:pt x="0" y="1609"/>
                    <a:pt x="0" y="3993"/>
                  </a:cubicBezTo>
                  <a:cubicBezTo>
                    <a:pt x="0" y="6103"/>
                    <a:pt x="1829" y="7792"/>
                    <a:pt x="3939" y="7792"/>
                  </a:cubicBezTo>
                  <a:cubicBezTo>
                    <a:pt x="7457" y="7792"/>
                    <a:pt x="9145" y="3571"/>
                    <a:pt x="6753" y="1179"/>
                  </a:cubicBezTo>
                  <a:cubicBezTo>
                    <a:pt x="5938" y="363"/>
                    <a:pt x="4947" y="0"/>
                    <a:pt x="3978"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76"/>
            <p:cNvSpPr/>
            <p:nvPr/>
          </p:nvSpPr>
          <p:spPr>
            <a:xfrm>
              <a:off x="4483550" y="3615900"/>
              <a:ext cx="228675" cy="194800"/>
            </a:xfrm>
            <a:custGeom>
              <a:rect b="b" l="l" r="r" t="t"/>
              <a:pathLst>
                <a:path extrusionOk="0" h="7792" w="9147">
                  <a:moveTo>
                    <a:pt x="3935" y="0"/>
                  </a:moveTo>
                  <a:cubicBezTo>
                    <a:pt x="1941" y="0"/>
                    <a:pt x="1" y="1609"/>
                    <a:pt x="1" y="3993"/>
                  </a:cubicBezTo>
                  <a:cubicBezTo>
                    <a:pt x="1" y="6103"/>
                    <a:pt x="1689" y="7792"/>
                    <a:pt x="3940" y="7792"/>
                  </a:cubicBezTo>
                  <a:cubicBezTo>
                    <a:pt x="7317" y="7792"/>
                    <a:pt x="9146" y="3571"/>
                    <a:pt x="6614" y="1179"/>
                  </a:cubicBezTo>
                  <a:cubicBezTo>
                    <a:pt x="5843" y="363"/>
                    <a:pt x="4883" y="0"/>
                    <a:pt x="3935"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76"/>
            <p:cNvSpPr/>
            <p:nvPr/>
          </p:nvSpPr>
          <p:spPr>
            <a:xfrm>
              <a:off x="5022850" y="3615900"/>
              <a:ext cx="227525" cy="194800"/>
            </a:xfrm>
            <a:custGeom>
              <a:rect b="b" l="l" r="r" t="t"/>
              <a:pathLst>
                <a:path extrusionOk="0" h="7792" w="9101">
                  <a:moveTo>
                    <a:pt x="3938" y="0"/>
                  </a:moveTo>
                  <a:cubicBezTo>
                    <a:pt x="1909" y="0"/>
                    <a:pt x="0" y="1609"/>
                    <a:pt x="96" y="3993"/>
                  </a:cubicBezTo>
                  <a:cubicBezTo>
                    <a:pt x="96" y="6103"/>
                    <a:pt x="1784" y="7792"/>
                    <a:pt x="3895" y="7792"/>
                  </a:cubicBezTo>
                  <a:cubicBezTo>
                    <a:pt x="7412" y="7792"/>
                    <a:pt x="9100" y="3571"/>
                    <a:pt x="6708" y="1179"/>
                  </a:cubicBezTo>
                  <a:cubicBezTo>
                    <a:pt x="5893" y="363"/>
                    <a:pt x="4902" y="0"/>
                    <a:pt x="3938"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76"/>
            <p:cNvSpPr/>
            <p:nvPr/>
          </p:nvSpPr>
          <p:spPr>
            <a:xfrm>
              <a:off x="556340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76"/>
            <p:cNvSpPr/>
            <p:nvPr/>
          </p:nvSpPr>
          <p:spPr>
            <a:xfrm>
              <a:off x="6105050" y="3615900"/>
              <a:ext cx="228675" cy="194800"/>
            </a:xfrm>
            <a:custGeom>
              <a:rect b="b" l="l" r="r" t="t"/>
              <a:pathLst>
                <a:path extrusionOk="0" h="7792" w="9147">
                  <a:moveTo>
                    <a:pt x="3873" y="0"/>
                  </a:moveTo>
                  <a:cubicBezTo>
                    <a:pt x="1876" y="0"/>
                    <a:pt x="1" y="1609"/>
                    <a:pt x="1" y="3993"/>
                  </a:cubicBezTo>
                  <a:cubicBezTo>
                    <a:pt x="1" y="6103"/>
                    <a:pt x="1689" y="7792"/>
                    <a:pt x="3800" y="7792"/>
                  </a:cubicBezTo>
                  <a:cubicBezTo>
                    <a:pt x="7317" y="7792"/>
                    <a:pt x="9146" y="3571"/>
                    <a:pt x="6614" y="1179"/>
                  </a:cubicBezTo>
                  <a:cubicBezTo>
                    <a:pt x="5798" y="363"/>
                    <a:pt x="4822" y="0"/>
                    <a:pt x="3873"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76"/>
            <p:cNvSpPr/>
            <p:nvPr/>
          </p:nvSpPr>
          <p:spPr>
            <a:xfrm>
              <a:off x="6643225"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4" y="1179"/>
                  </a:cubicBezTo>
                  <a:cubicBezTo>
                    <a:pt x="5938" y="363"/>
                    <a:pt x="4947" y="0"/>
                    <a:pt x="3978"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76"/>
            <p:cNvSpPr/>
            <p:nvPr/>
          </p:nvSpPr>
          <p:spPr>
            <a:xfrm>
              <a:off x="7184900" y="3615900"/>
              <a:ext cx="228650" cy="194800"/>
            </a:xfrm>
            <a:custGeom>
              <a:rect b="b" l="l" r="r" t="t"/>
              <a:pathLst>
                <a:path extrusionOk="0" h="7792" w="9146">
                  <a:moveTo>
                    <a:pt x="3934" y="0"/>
                  </a:moveTo>
                  <a:cubicBezTo>
                    <a:pt x="1940" y="0"/>
                    <a:pt x="0" y="1609"/>
                    <a:pt x="0" y="3993"/>
                  </a:cubicBezTo>
                  <a:cubicBezTo>
                    <a:pt x="0" y="6103"/>
                    <a:pt x="1688" y="7792"/>
                    <a:pt x="3940" y="7792"/>
                  </a:cubicBezTo>
                  <a:cubicBezTo>
                    <a:pt x="7457" y="7792"/>
                    <a:pt x="9145" y="3571"/>
                    <a:pt x="6613" y="1179"/>
                  </a:cubicBezTo>
                  <a:cubicBezTo>
                    <a:pt x="5842" y="363"/>
                    <a:pt x="4882" y="0"/>
                    <a:pt x="3934"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76"/>
            <p:cNvSpPr/>
            <p:nvPr/>
          </p:nvSpPr>
          <p:spPr>
            <a:xfrm>
              <a:off x="3941900" y="3030800"/>
              <a:ext cx="228650" cy="196025"/>
            </a:xfrm>
            <a:custGeom>
              <a:rect b="b" l="l" r="r" t="t"/>
              <a:pathLst>
                <a:path extrusionOk="0" h="7841" w="9146">
                  <a:moveTo>
                    <a:pt x="4000" y="0"/>
                  </a:moveTo>
                  <a:cubicBezTo>
                    <a:pt x="1982" y="0"/>
                    <a:pt x="0" y="1587"/>
                    <a:pt x="0" y="3901"/>
                  </a:cubicBezTo>
                  <a:cubicBezTo>
                    <a:pt x="0" y="6012"/>
                    <a:pt x="1829" y="7841"/>
                    <a:pt x="3939" y="7841"/>
                  </a:cubicBezTo>
                  <a:cubicBezTo>
                    <a:pt x="7457" y="7700"/>
                    <a:pt x="9145" y="3479"/>
                    <a:pt x="6613" y="1087"/>
                  </a:cubicBezTo>
                  <a:cubicBezTo>
                    <a:pt x="5860" y="335"/>
                    <a:pt x="4926" y="0"/>
                    <a:pt x="4000"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76"/>
            <p:cNvSpPr/>
            <p:nvPr/>
          </p:nvSpPr>
          <p:spPr>
            <a:xfrm>
              <a:off x="4481150" y="3030800"/>
              <a:ext cx="231075" cy="196025"/>
            </a:xfrm>
            <a:custGeom>
              <a:rect b="b" l="l" r="r" t="t"/>
              <a:pathLst>
                <a:path extrusionOk="0" h="7841" w="9243">
                  <a:moveTo>
                    <a:pt x="4006" y="0"/>
                  </a:moveTo>
                  <a:cubicBezTo>
                    <a:pt x="1952" y="0"/>
                    <a:pt x="1" y="1587"/>
                    <a:pt x="97" y="3901"/>
                  </a:cubicBezTo>
                  <a:cubicBezTo>
                    <a:pt x="97" y="6012"/>
                    <a:pt x="1785" y="7841"/>
                    <a:pt x="4036" y="7841"/>
                  </a:cubicBezTo>
                  <a:cubicBezTo>
                    <a:pt x="7413" y="7700"/>
                    <a:pt x="9242" y="3479"/>
                    <a:pt x="6710" y="1087"/>
                  </a:cubicBezTo>
                  <a:cubicBezTo>
                    <a:pt x="5913" y="335"/>
                    <a:pt x="4948" y="0"/>
                    <a:pt x="4006"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76"/>
            <p:cNvSpPr/>
            <p:nvPr/>
          </p:nvSpPr>
          <p:spPr>
            <a:xfrm>
              <a:off x="5022825" y="3030800"/>
              <a:ext cx="227550" cy="196025"/>
            </a:xfrm>
            <a:custGeom>
              <a:rect b="b" l="l" r="r" t="t"/>
              <a:pathLst>
                <a:path extrusionOk="0" h="7841" w="9102">
                  <a:moveTo>
                    <a:pt x="4006" y="0"/>
                  </a:moveTo>
                  <a:cubicBezTo>
                    <a:pt x="1952" y="0"/>
                    <a:pt x="0" y="1587"/>
                    <a:pt x="97" y="3901"/>
                  </a:cubicBezTo>
                  <a:cubicBezTo>
                    <a:pt x="97" y="6012"/>
                    <a:pt x="1785" y="7841"/>
                    <a:pt x="3896" y="7841"/>
                  </a:cubicBezTo>
                  <a:cubicBezTo>
                    <a:pt x="7413" y="7700"/>
                    <a:pt x="9101" y="3479"/>
                    <a:pt x="6709" y="1087"/>
                  </a:cubicBezTo>
                  <a:cubicBezTo>
                    <a:pt x="5913" y="335"/>
                    <a:pt x="4948" y="0"/>
                    <a:pt x="4006"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76"/>
            <p:cNvSpPr/>
            <p:nvPr/>
          </p:nvSpPr>
          <p:spPr>
            <a:xfrm>
              <a:off x="5563400" y="3030800"/>
              <a:ext cx="228650" cy="196025"/>
            </a:xfrm>
            <a:custGeom>
              <a:rect b="b" l="l" r="r" t="t"/>
              <a:pathLst>
                <a:path extrusionOk="0" h="7841" w="9146">
                  <a:moveTo>
                    <a:pt x="3937" y="0"/>
                  </a:moveTo>
                  <a:cubicBezTo>
                    <a:pt x="1916" y="0"/>
                    <a:pt x="0" y="1587"/>
                    <a:pt x="0" y="3901"/>
                  </a:cubicBezTo>
                  <a:cubicBezTo>
                    <a:pt x="0" y="6012"/>
                    <a:pt x="1829" y="7841"/>
                    <a:pt x="3940" y="7841"/>
                  </a:cubicBezTo>
                  <a:cubicBezTo>
                    <a:pt x="7457" y="7700"/>
                    <a:pt x="9145" y="3479"/>
                    <a:pt x="6613" y="1087"/>
                  </a:cubicBezTo>
                  <a:cubicBezTo>
                    <a:pt x="5816" y="335"/>
                    <a:pt x="4866" y="0"/>
                    <a:pt x="3937"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76"/>
            <p:cNvSpPr/>
            <p:nvPr/>
          </p:nvSpPr>
          <p:spPr>
            <a:xfrm>
              <a:off x="6102650" y="3030800"/>
              <a:ext cx="231075" cy="196025"/>
            </a:xfrm>
            <a:custGeom>
              <a:rect b="b" l="l" r="r" t="t"/>
              <a:pathLst>
                <a:path extrusionOk="0" h="7841" w="9243">
                  <a:moveTo>
                    <a:pt x="4006" y="0"/>
                  </a:moveTo>
                  <a:cubicBezTo>
                    <a:pt x="1953" y="0"/>
                    <a:pt x="1" y="1587"/>
                    <a:pt x="97" y="3901"/>
                  </a:cubicBezTo>
                  <a:cubicBezTo>
                    <a:pt x="97" y="6012"/>
                    <a:pt x="1785" y="7841"/>
                    <a:pt x="3896" y="7841"/>
                  </a:cubicBezTo>
                  <a:cubicBezTo>
                    <a:pt x="7413" y="7700"/>
                    <a:pt x="9242" y="3479"/>
                    <a:pt x="6710" y="1087"/>
                  </a:cubicBezTo>
                  <a:cubicBezTo>
                    <a:pt x="5913" y="335"/>
                    <a:pt x="4949" y="0"/>
                    <a:pt x="4006"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76"/>
            <p:cNvSpPr/>
            <p:nvPr/>
          </p:nvSpPr>
          <p:spPr>
            <a:xfrm>
              <a:off x="6643225" y="3030050"/>
              <a:ext cx="228650" cy="196775"/>
            </a:xfrm>
            <a:custGeom>
              <a:rect b="b" l="l" r="r" t="t"/>
              <a:pathLst>
                <a:path extrusionOk="0" h="7871" w="9146">
                  <a:moveTo>
                    <a:pt x="3983" y="1"/>
                  </a:moveTo>
                  <a:cubicBezTo>
                    <a:pt x="1943" y="1"/>
                    <a:pt x="0" y="1545"/>
                    <a:pt x="0" y="3931"/>
                  </a:cubicBezTo>
                  <a:cubicBezTo>
                    <a:pt x="0" y="6042"/>
                    <a:pt x="1829" y="7871"/>
                    <a:pt x="3940" y="7871"/>
                  </a:cubicBezTo>
                  <a:cubicBezTo>
                    <a:pt x="7457" y="7871"/>
                    <a:pt x="9145" y="3509"/>
                    <a:pt x="6754" y="1117"/>
                  </a:cubicBezTo>
                  <a:cubicBezTo>
                    <a:pt x="5939" y="348"/>
                    <a:pt x="4950" y="1"/>
                    <a:pt x="3983"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76"/>
            <p:cNvSpPr/>
            <p:nvPr/>
          </p:nvSpPr>
          <p:spPr>
            <a:xfrm>
              <a:off x="7182475" y="3030800"/>
              <a:ext cx="231075" cy="196025"/>
            </a:xfrm>
            <a:custGeom>
              <a:rect b="b" l="l" r="r" t="t"/>
              <a:pathLst>
                <a:path extrusionOk="0" h="7841" w="9243">
                  <a:moveTo>
                    <a:pt x="4006" y="0"/>
                  </a:moveTo>
                  <a:cubicBezTo>
                    <a:pt x="1953" y="0"/>
                    <a:pt x="1" y="1587"/>
                    <a:pt x="97" y="3901"/>
                  </a:cubicBezTo>
                  <a:cubicBezTo>
                    <a:pt x="97" y="6012"/>
                    <a:pt x="1785" y="7841"/>
                    <a:pt x="4037" y="7841"/>
                  </a:cubicBezTo>
                  <a:cubicBezTo>
                    <a:pt x="7554" y="7700"/>
                    <a:pt x="9242" y="3479"/>
                    <a:pt x="6710" y="1087"/>
                  </a:cubicBezTo>
                  <a:cubicBezTo>
                    <a:pt x="5913" y="335"/>
                    <a:pt x="4949" y="0"/>
                    <a:pt x="4006"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76"/>
            <p:cNvSpPr/>
            <p:nvPr/>
          </p:nvSpPr>
          <p:spPr>
            <a:xfrm>
              <a:off x="3941900" y="2446200"/>
              <a:ext cx="228650" cy="196750"/>
            </a:xfrm>
            <a:custGeom>
              <a:rect b="b" l="l" r="r" t="t"/>
              <a:pathLst>
                <a:path extrusionOk="0" h="7870" w="9146">
                  <a:moveTo>
                    <a:pt x="3982" y="0"/>
                  </a:moveTo>
                  <a:cubicBezTo>
                    <a:pt x="1942" y="0"/>
                    <a:pt x="0" y="1544"/>
                    <a:pt x="0" y="3930"/>
                  </a:cubicBezTo>
                  <a:cubicBezTo>
                    <a:pt x="0" y="6041"/>
                    <a:pt x="1829" y="7870"/>
                    <a:pt x="3939" y="7870"/>
                  </a:cubicBezTo>
                  <a:cubicBezTo>
                    <a:pt x="7457" y="7729"/>
                    <a:pt x="9145" y="3508"/>
                    <a:pt x="6753" y="1117"/>
                  </a:cubicBezTo>
                  <a:cubicBezTo>
                    <a:pt x="5939" y="347"/>
                    <a:pt x="4950" y="0"/>
                    <a:pt x="3982"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76"/>
            <p:cNvSpPr/>
            <p:nvPr/>
          </p:nvSpPr>
          <p:spPr>
            <a:xfrm>
              <a:off x="4483550" y="2446200"/>
              <a:ext cx="228675" cy="196750"/>
            </a:xfrm>
            <a:custGeom>
              <a:rect b="b" l="l" r="r" t="t"/>
              <a:pathLst>
                <a:path extrusionOk="0" h="7870" w="9147">
                  <a:moveTo>
                    <a:pt x="3939" y="0"/>
                  </a:moveTo>
                  <a:cubicBezTo>
                    <a:pt x="1943" y="0"/>
                    <a:pt x="1" y="1544"/>
                    <a:pt x="1" y="3930"/>
                  </a:cubicBezTo>
                  <a:cubicBezTo>
                    <a:pt x="1" y="6041"/>
                    <a:pt x="1689" y="7870"/>
                    <a:pt x="3940" y="7870"/>
                  </a:cubicBezTo>
                  <a:cubicBezTo>
                    <a:pt x="7317" y="7729"/>
                    <a:pt x="9146" y="3508"/>
                    <a:pt x="6614" y="1117"/>
                  </a:cubicBezTo>
                  <a:cubicBezTo>
                    <a:pt x="5844" y="347"/>
                    <a:pt x="4886" y="0"/>
                    <a:pt x="3939"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76"/>
            <p:cNvSpPr/>
            <p:nvPr/>
          </p:nvSpPr>
          <p:spPr>
            <a:xfrm>
              <a:off x="5022850" y="2446200"/>
              <a:ext cx="227525" cy="196750"/>
            </a:xfrm>
            <a:custGeom>
              <a:rect b="b" l="l" r="r" t="t"/>
              <a:pathLst>
                <a:path extrusionOk="0" h="7870" w="9101">
                  <a:moveTo>
                    <a:pt x="3942" y="0"/>
                  </a:moveTo>
                  <a:cubicBezTo>
                    <a:pt x="1912" y="0"/>
                    <a:pt x="0" y="1544"/>
                    <a:pt x="96" y="3930"/>
                  </a:cubicBezTo>
                  <a:cubicBezTo>
                    <a:pt x="96" y="6041"/>
                    <a:pt x="1784" y="7870"/>
                    <a:pt x="3895" y="7870"/>
                  </a:cubicBezTo>
                  <a:cubicBezTo>
                    <a:pt x="7412" y="7729"/>
                    <a:pt x="9100" y="3508"/>
                    <a:pt x="6708" y="1117"/>
                  </a:cubicBezTo>
                  <a:cubicBezTo>
                    <a:pt x="5894" y="347"/>
                    <a:pt x="4905" y="0"/>
                    <a:pt x="3942"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6"/>
            <p:cNvSpPr/>
            <p:nvPr/>
          </p:nvSpPr>
          <p:spPr>
            <a:xfrm>
              <a:off x="5563400" y="2446200"/>
              <a:ext cx="228650" cy="196750"/>
            </a:xfrm>
            <a:custGeom>
              <a:rect b="b" l="l" r="r" t="t"/>
              <a:pathLst>
                <a:path extrusionOk="0" h="7870" w="9146">
                  <a:moveTo>
                    <a:pt x="3938" y="0"/>
                  </a:moveTo>
                  <a:cubicBezTo>
                    <a:pt x="1942" y="0"/>
                    <a:pt x="0" y="1544"/>
                    <a:pt x="0" y="3930"/>
                  </a:cubicBezTo>
                  <a:cubicBezTo>
                    <a:pt x="0" y="6041"/>
                    <a:pt x="1829" y="7870"/>
                    <a:pt x="3940" y="7870"/>
                  </a:cubicBezTo>
                  <a:cubicBezTo>
                    <a:pt x="7457" y="7729"/>
                    <a:pt x="9145" y="3508"/>
                    <a:pt x="6613" y="1117"/>
                  </a:cubicBezTo>
                  <a:cubicBezTo>
                    <a:pt x="5843" y="347"/>
                    <a:pt x="4885" y="0"/>
                    <a:pt x="3938"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76"/>
            <p:cNvSpPr/>
            <p:nvPr/>
          </p:nvSpPr>
          <p:spPr>
            <a:xfrm>
              <a:off x="6105050" y="2446200"/>
              <a:ext cx="228675" cy="196750"/>
            </a:xfrm>
            <a:custGeom>
              <a:rect b="b" l="l" r="r" t="t"/>
              <a:pathLst>
                <a:path extrusionOk="0" h="7870" w="9147">
                  <a:moveTo>
                    <a:pt x="3877" y="0"/>
                  </a:moveTo>
                  <a:cubicBezTo>
                    <a:pt x="1879" y="0"/>
                    <a:pt x="1" y="1544"/>
                    <a:pt x="1" y="3930"/>
                  </a:cubicBezTo>
                  <a:cubicBezTo>
                    <a:pt x="1" y="6041"/>
                    <a:pt x="1689" y="7870"/>
                    <a:pt x="3800" y="7870"/>
                  </a:cubicBezTo>
                  <a:cubicBezTo>
                    <a:pt x="7317" y="7729"/>
                    <a:pt x="9146" y="3508"/>
                    <a:pt x="6614" y="1117"/>
                  </a:cubicBezTo>
                  <a:cubicBezTo>
                    <a:pt x="5799" y="347"/>
                    <a:pt x="4824" y="0"/>
                    <a:pt x="3877"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76"/>
            <p:cNvSpPr/>
            <p:nvPr/>
          </p:nvSpPr>
          <p:spPr>
            <a:xfrm>
              <a:off x="6643225" y="2446200"/>
              <a:ext cx="228650" cy="196750"/>
            </a:xfrm>
            <a:custGeom>
              <a:rect b="b" l="l" r="r" t="t"/>
              <a:pathLst>
                <a:path extrusionOk="0" h="7870" w="9146">
                  <a:moveTo>
                    <a:pt x="3983" y="0"/>
                  </a:moveTo>
                  <a:cubicBezTo>
                    <a:pt x="1943" y="0"/>
                    <a:pt x="0" y="1544"/>
                    <a:pt x="0" y="3930"/>
                  </a:cubicBezTo>
                  <a:cubicBezTo>
                    <a:pt x="0" y="6041"/>
                    <a:pt x="1829" y="7870"/>
                    <a:pt x="3940" y="7870"/>
                  </a:cubicBezTo>
                  <a:cubicBezTo>
                    <a:pt x="7457" y="7729"/>
                    <a:pt x="9145" y="3508"/>
                    <a:pt x="6754" y="1117"/>
                  </a:cubicBezTo>
                  <a:cubicBezTo>
                    <a:pt x="5939" y="347"/>
                    <a:pt x="4950" y="0"/>
                    <a:pt x="3983"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76"/>
            <p:cNvSpPr/>
            <p:nvPr/>
          </p:nvSpPr>
          <p:spPr>
            <a:xfrm>
              <a:off x="7184900" y="2446200"/>
              <a:ext cx="228650" cy="196750"/>
            </a:xfrm>
            <a:custGeom>
              <a:rect b="b" l="l" r="r" t="t"/>
              <a:pathLst>
                <a:path extrusionOk="0" h="7870" w="9146">
                  <a:moveTo>
                    <a:pt x="3939" y="0"/>
                  </a:moveTo>
                  <a:cubicBezTo>
                    <a:pt x="1942" y="0"/>
                    <a:pt x="0" y="1544"/>
                    <a:pt x="0" y="3930"/>
                  </a:cubicBezTo>
                  <a:cubicBezTo>
                    <a:pt x="0" y="6041"/>
                    <a:pt x="1688" y="7870"/>
                    <a:pt x="3940" y="7870"/>
                  </a:cubicBezTo>
                  <a:cubicBezTo>
                    <a:pt x="7457" y="7729"/>
                    <a:pt x="9145" y="3508"/>
                    <a:pt x="6613" y="1117"/>
                  </a:cubicBezTo>
                  <a:cubicBezTo>
                    <a:pt x="5843" y="347"/>
                    <a:pt x="4885" y="0"/>
                    <a:pt x="3939" y="0"/>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76"/>
            <p:cNvSpPr/>
            <p:nvPr/>
          </p:nvSpPr>
          <p:spPr>
            <a:xfrm>
              <a:off x="3941900" y="1860750"/>
              <a:ext cx="228650" cy="194825"/>
            </a:xfrm>
            <a:custGeom>
              <a:rect b="b" l="l" r="r" t="t"/>
              <a:pathLst>
                <a:path extrusionOk="0" h="7793" w="9146">
                  <a:moveTo>
                    <a:pt x="3978" y="1"/>
                  </a:moveTo>
                  <a:cubicBezTo>
                    <a:pt x="1940" y="1"/>
                    <a:pt x="0" y="1609"/>
                    <a:pt x="0" y="3993"/>
                  </a:cubicBezTo>
                  <a:cubicBezTo>
                    <a:pt x="0" y="6104"/>
                    <a:pt x="1829" y="7792"/>
                    <a:pt x="3939" y="7792"/>
                  </a:cubicBezTo>
                  <a:cubicBezTo>
                    <a:pt x="7457" y="7792"/>
                    <a:pt x="9145" y="3571"/>
                    <a:pt x="6753" y="1180"/>
                  </a:cubicBezTo>
                  <a:cubicBezTo>
                    <a:pt x="5938" y="364"/>
                    <a:pt x="4947" y="1"/>
                    <a:pt x="3978"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76"/>
            <p:cNvSpPr/>
            <p:nvPr/>
          </p:nvSpPr>
          <p:spPr>
            <a:xfrm>
              <a:off x="4483550" y="1860750"/>
              <a:ext cx="228675" cy="194825"/>
            </a:xfrm>
            <a:custGeom>
              <a:rect b="b" l="l" r="r" t="t"/>
              <a:pathLst>
                <a:path extrusionOk="0" h="7793" w="9147">
                  <a:moveTo>
                    <a:pt x="3935" y="1"/>
                  </a:moveTo>
                  <a:cubicBezTo>
                    <a:pt x="1941" y="1"/>
                    <a:pt x="1" y="1609"/>
                    <a:pt x="1" y="3993"/>
                  </a:cubicBezTo>
                  <a:cubicBezTo>
                    <a:pt x="1" y="6104"/>
                    <a:pt x="1689" y="7792"/>
                    <a:pt x="3940" y="7792"/>
                  </a:cubicBezTo>
                  <a:cubicBezTo>
                    <a:pt x="7317" y="7792"/>
                    <a:pt x="9146" y="3571"/>
                    <a:pt x="6614" y="1180"/>
                  </a:cubicBezTo>
                  <a:cubicBezTo>
                    <a:pt x="5843" y="364"/>
                    <a:pt x="4883" y="1"/>
                    <a:pt x="3935"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76"/>
            <p:cNvSpPr/>
            <p:nvPr/>
          </p:nvSpPr>
          <p:spPr>
            <a:xfrm>
              <a:off x="5022850" y="1860750"/>
              <a:ext cx="227525" cy="194825"/>
            </a:xfrm>
            <a:custGeom>
              <a:rect b="b" l="l" r="r" t="t"/>
              <a:pathLst>
                <a:path extrusionOk="0" h="7793" w="9101">
                  <a:moveTo>
                    <a:pt x="3938" y="1"/>
                  </a:moveTo>
                  <a:cubicBezTo>
                    <a:pt x="1909" y="1"/>
                    <a:pt x="0" y="1609"/>
                    <a:pt x="96" y="3993"/>
                  </a:cubicBezTo>
                  <a:cubicBezTo>
                    <a:pt x="96" y="6104"/>
                    <a:pt x="1784" y="7792"/>
                    <a:pt x="3895" y="7792"/>
                  </a:cubicBezTo>
                  <a:cubicBezTo>
                    <a:pt x="7412" y="7792"/>
                    <a:pt x="9100" y="3571"/>
                    <a:pt x="6708" y="1180"/>
                  </a:cubicBezTo>
                  <a:cubicBezTo>
                    <a:pt x="5893" y="364"/>
                    <a:pt x="4902" y="1"/>
                    <a:pt x="3938"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76"/>
            <p:cNvSpPr/>
            <p:nvPr/>
          </p:nvSpPr>
          <p:spPr>
            <a:xfrm>
              <a:off x="6105050" y="1860750"/>
              <a:ext cx="228675" cy="194825"/>
            </a:xfrm>
            <a:custGeom>
              <a:rect b="b" l="l" r="r" t="t"/>
              <a:pathLst>
                <a:path extrusionOk="0" h="7793" w="9147">
                  <a:moveTo>
                    <a:pt x="3873" y="1"/>
                  </a:moveTo>
                  <a:cubicBezTo>
                    <a:pt x="1876" y="1"/>
                    <a:pt x="1" y="1609"/>
                    <a:pt x="1" y="3993"/>
                  </a:cubicBezTo>
                  <a:cubicBezTo>
                    <a:pt x="1" y="6104"/>
                    <a:pt x="1689" y="7792"/>
                    <a:pt x="3800" y="7792"/>
                  </a:cubicBezTo>
                  <a:cubicBezTo>
                    <a:pt x="7317" y="7792"/>
                    <a:pt x="9146" y="3571"/>
                    <a:pt x="6614" y="1180"/>
                  </a:cubicBezTo>
                  <a:cubicBezTo>
                    <a:pt x="5798" y="364"/>
                    <a:pt x="4822" y="1"/>
                    <a:pt x="3873"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76"/>
            <p:cNvSpPr/>
            <p:nvPr/>
          </p:nvSpPr>
          <p:spPr>
            <a:xfrm>
              <a:off x="6643225"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4" y="1180"/>
                  </a:cubicBezTo>
                  <a:cubicBezTo>
                    <a:pt x="5938" y="364"/>
                    <a:pt x="4947" y="1"/>
                    <a:pt x="3978"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76"/>
            <p:cNvSpPr/>
            <p:nvPr/>
          </p:nvSpPr>
          <p:spPr>
            <a:xfrm>
              <a:off x="7184900" y="1860750"/>
              <a:ext cx="228650" cy="194825"/>
            </a:xfrm>
            <a:custGeom>
              <a:rect b="b" l="l" r="r" t="t"/>
              <a:pathLst>
                <a:path extrusionOk="0" h="7793" w="9146">
                  <a:moveTo>
                    <a:pt x="3934" y="1"/>
                  </a:moveTo>
                  <a:cubicBezTo>
                    <a:pt x="1940" y="1"/>
                    <a:pt x="0" y="1609"/>
                    <a:pt x="0" y="3993"/>
                  </a:cubicBezTo>
                  <a:cubicBezTo>
                    <a:pt x="0" y="6104"/>
                    <a:pt x="1688" y="7792"/>
                    <a:pt x="3940" y="7792"/>
                  </a:cubicBezTo>
                  <a:cubicBezTo>
                    <a:pt x="7457" y="7792"/>
                    <a:pt x="9145" y="3571"/>
                    <a:pt x="6613" y="1180"/>
                  </a:cubicBezTo>
                  <a:cubicBezTo>
                    <a:pt x="5842" y="364"/>
                    <a:pt x="4882" y="1"/>
                    <a:pt x="3934"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76"/>
            <p:cNvSpPr/>
            <p:nvPr/>
          </p:nvSpPr>
          <p:spPr>
            <a:xfrm>
              <a:off x="556340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9" name="Google Shape;619;p76"/>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76"/>
          <p:cNvSpPr/>
          <p:nvPr/>
        </p:nvSpPr>
        <p:spPr>
          <a:xfrm>
            <a:off x="8954104" y="2811175"/>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76"/>
          <p:cNvSpPr/>
          <p:nvPr/>
        </p:nvSpPr>
        <p:spPr>
          <a:xfrm>
            <a:off x="9080700" y="3471300"/>
            <a:ext cx="63300" cy="1672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76"/>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76"/>
          <p:cNvSpPr txBox="1"/>
          <p:nvPr/>
        </p:nvSpPr>
        <p:spPr>
          <a:xfrm rot="-5400000">
            <a:off x="-273600" y="1324100"/>
            <a:ext cx="11187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A5A5A5"/>
              </a:buClr>
              <a:buSzPts val="800"/>
              <a:buFont typeface="Calibri"/>
              <a:buNone/>
            </a:pPr>
            <a:r>
              <a:rPr b="0" i="0" lang="en" sz="700" u="none" cap="none" strike="noStrike">
                <a:solidFill>
                  <a:srgbClr val="A5A5A5"/>
                </a:solidFill>
                <a:latin typeface="Proxima Nova"/>
                <a:ea typeface="Proxima Nova"/>
                <a:cs typeface="Proxima Nova"/>
                <a:sym typeface="Proxima Nova"/>
              </a:rPr>
              <a:t>proprietary + confidential</a:t>
            </a:r>
            <a:endParaRPr b="0" i="0" sz="700" u="none" cap="none" strike="noStrike">
              <a:solidFill>
                <a:srgbClr val="000000"/>
              </a:solidFill>
              <a:latin typeface="Proxima Nova"/>
              <a:ea typeface="Proxima Nova"/>
              <a:cs typeface="Proxima Nova"/>
              <a:sym typeface="Proxima Nova"/>
            </a:endParaRPr>
          </a:p>
        </p:txBody>
      </p:sp>
      <p:sp>
        <p:nvSpPr>
          <p:cNvPr id="624" name="Google Shape;624;p76"/>
          <p:cNvSpPr txBox="1"/>
          <p:nvPr/>
        </p:nvSpPr>
        <p:spPr>
          <a:xfrm rot="-5400000">
            <a:off x="-220354" y="3934972"/>
            <a:ext cx="10122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A5A5A5"/>
              </a:buClr>
              <a:buSzPts val="800"/>
              <a:buFont typeface="Calibri"/>
              <a:buNone/>
            </a:pPr>
            <a:r>
              <a:rPr b="0" i="0" lang="en" sz="700" u="none" cap="none" strike="noStrike">
                <a:solidFill>
                  <a:srgbClr val="A5A5A5"/>
                </a:solidFill>
                <a:latin typeface="Proxima Nova"/>
                <a:ea typeface="Proxima Nova"/>
                <a:cs typeface="Proxima Nova"/>
                <a:sym typeface="Proxima Nova"/>
              </a:rPr>
              <a:t>www.wizeline.com</a:t>
            </a:r>
            <a:endParaRPr b="0" i="0" sz="7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zeline Decks Master Template 4">
  <p:cSld name="TITLE_11">
    <p:spTree>
      <p:nvGrpSpPr>
        <p:cNvPr id="625" name="Shape 625"/>
        <p:cNvGrpSpPr/>
        <p:nvPr/>
      </p:nvGrpSpPr>
      <p:grpSpPr>
        <a:xfrm>
          <a:off x="0" y="0"/>
          <a:ext cx="0" cy="0"/>
          <a:chOff x="0" y="0"/>
          <a:chExt cx="0" cy="0"/>
        </a:xfrm>
      </p:grpSpPr>
      <p:grpSp>
        <p:nvGrpSpPr>
          <p:cNvPr id="626" name="Google Shape;626;p77"/>
          <p:cNvGrpSpPr/>
          <p:nvPr/>
        </p:nvGrpSpPr>
        <p:grpSpPr>
          <a:xfrm>
            <a:off x="571448" y="4732463"/>
            <a:ext cx="1695186" cy="542309"/>
            <a:chOff x="1317950" y="1860750"/>
            <a:chExt cx="6095600" cy="1950050"/>
          </a:xfrm>
        </p:grpSpPr>
        <p:sp>
          <p:nvSpPr>
            <p:cNvPr id="627" name="Google Shape;627;p77"/>
            <p:cNvSpPr/>
            <p:nvPr/>
          </p:nvSpPr>
          <p:spPr>
            <a:xfrm>
              <a:off x="1317950"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3" y="1179"/>
                  </a:cubicBezTo>
                  <a:cubicBezTo>
                    <a:pt x="5938" y="363"/>
                    <a:pt x="4947" y="0"/>
                    <a:pt x="3978"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77"/>
            <p:cNvSpPr/>
            <p:nvPr/>
          </p:nvSpPr>
          <p:spPr>
            <a:xfrm>
              <a:off x="1860750" y="3615900"/>
              <a:ext cx="227525" cy="194800"/>
            </a:xfrm>
            <a:custGeom>
              <a:rect b="b" l="l" r="r" t="t"/>
              <a:pathLst>
                <a:path extrusionOk="0" h="7792" w="9101">
                  <a:moveTo>
                    <a:pt x="3938" y="0"/>
                  </a:moveTo>
                  <a:cubicBezTo>
                    <a:pt x="1909" y="0"/>
                    <a:pt x="0" y="1609"/>
                    <a:pt x="96" y="3993"/>
                  </a:cubicBezTo>
                  <a:cubicBezTo>
                    <a:pt x="96" y="6103"/>
                    <a:pt x="1784" y="7792"/>
                    <a:pt x="3894" y="7792"/>
                  </a:cubicBezTo>
                  <a:cubicBezTo>
                    <a:pt x="7412" y="7792"/>
                    <a:pt x="9100" y="3571"/>
                    <a:pt x="6708" y="1179"/>
                  </a:cubicBezTo>
                  <a:cubicBezTo>
                    <a:pt x="5893" y="363"/>
                    <a:pt x="4902" y="0"/>
                    <a:pt x="3938"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77"/>
            <p:cNvSpPr/>
            <p:nvPr/>
          </p:nvSpPr>
          <p:spPr>
            <a:xfrm>
              <a:off x="2398900" y="3615900"/>
              <a:ext cx="227525" cy="194800"/>
            </a:xfrm>
            <a:custGeom>
              <a:rect b="b" l="l" r="r" t="t"/>
              <a:pathLst>
                <a:path extrusionOk="0" h="7792" w="9101">
                  <a:moveTo>
                    <a:pt x="3938" y="0"/>
                  </a:moveTo>
                  <a:cubicBezTo>
                    <a:pt x="1909" y="0"/>
                    <a:pt x="1" y="1609"/>
                    <a:pt x="96" y="3993"/>
                  </a:cubicBezTo>
                  <a:cubicBezTo>
                    <a:pt x="96" y="6103"/>
                    <a:pt x="1784" y="7792"/>
                    <a:pt x="3895" y="7792"/>
                  </a:cubicBezTo>
                  <a:cubicBezTo>
                    <a:pt x="7412" y="7792"/>
                    <a:pt x="9100" y="3571"/>
                    <a:pt x="6709" y="1179"/>
                  </a:cubicBezTo>
                  <a:cubicBezTo>
                    <a:pt x="5893" y="363"/>
                    <a:pt x="4902" y="0"/>
                    <a:pt x="3938"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77"/>
            <p:cNvSpPr/>
            <p:nvPr/>
          </p:nvSpPr>
          <p:spPr>
            <a:xfrm>
              <a:off x="293945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77"/>
            <p:cNvSpPr/>
            <p:nvPr/>
          </p:nvSpPr>
          <p:spPr>
            <a:xfrm>
              <a:off x="3477600" y="3615900"/>
              <a:ext cx="231125" cy="194900"/>
            </a:xfrm>
            <a:custGeom>
              <a:rect b="b" l="l" r="r" t="t"/>
              <a:pathLst>
                <a:path extrusionOk="0" h="7796" w="9245">
                  <a:moveTo>
                    <a:pt x="4075" y="0"/>
                  </a:moveTo>
                  <a:cubicBezTo>
                    <a:pt x="2081" y="0"/>
                    <a:pt x="141" y="1609"/>
                    <a:pt x="141" y="3993"/>
                  </a:cubicBezTo>
                  <a:lnTo>
                    <a:pt x="0" y="3993"/>
                  </a:lnTo>
                  <a:cubicBezTo>
                    <a:pt x="0" y="6103"/>
                    <a:pt x="1829" y="7792"/>
                    <a:pt x="3940" y="7792"/>
                  </a:cubicBezTo>
                  <a:cubicBezTo>
                    <a:pt x="3997" y="7794"/>
                    <a:pt x="4054" y="7795"/>
                    <a:pt x="4111" y="7795"/>
                  </a:cubicBezTo>
                  <a:cubicBezTo>
                    <a:pt x="7516" y="7795"/>
                    <a:pt x="9245" y="3670"/>
                    <a:pt x="6754" y="1179"/>
                  </a:cubicBezTo>
                  <a:cubicBezTo>
                    <a:pt x="5983" y="363"/>
                    <a:pt x="5023" y="0"/>
                    <a:pt x="4075"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77"/>
            <p:cNvSpPr/>
            <p:nvPr/>
          </p:nvSpPr>
          <p:spPr>
            <a:xfrm>
              <a:off x="1317950" y="3030800"/>
              <a:ext cx="228650" cy="196025"/>
            </a:xfrm>
            <a:custGeom>
              <a:rect b="b" l="l" r="r" t="t"/>
              <a:pathLst>
                <a:path extrusionOk="0" h="7841" w="9146">
                  <a:moveTo>
                    <a:pt x="4000" y="0"/>
                  </a:moveTo>
                  <a:cubicBezTo>
                    <a:pt x="1982" y="0"/>
                    <a:pt x="0" y="1587"/>
                    <a:pt x="0" y="3901"/>
                  </a:cubicBezTo>
                  <a:cubicBezTo>
                    <a:pt x="0" y="6012"/>
                    <a:pt x="1829" y="7841"/>
                    <a:pt x="3940" y="7841"/>
                  </a:cubicBezTo>
                  <a:cubicBezTo>
                    <a:pt x="7457" y="7700"/>
                    <a:pt x="9145" y="3479"/>
                    <a:pt x="6613" y="1087"/>
                  </a:cubicBezTo>
                  <a:cubicBezTo>
                    <a:pt x="5860" y="335"/>
                    <a:pt x="4926" y="0"/>
                    <a:pt x="4000"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77"/>
            <p:cNvSpPr/>
            <p:nvPr/>
          </p:nvSpPr>
          <p:spPr>
            <a:xfrm>
              <a:off x="1860750" y="3028500"/>
              <a:ext cx="231025" cy="198325"/>
            </a:xfrm>
            <a:custGeom>
              <a:rect b="b" l="l" r="r" t="t"/>
              <a:pathLst>
                <a:path extrusionOk="0" h="7933" w="9241">
                  <a:moveTo>
                    <a:pt x="3938" y="1"/>
                  </a:moveTo>
                  <a:cubicBezTo>
                    <a:pt x="1909" y="1"/>
                    <a:pt x="0" y="1609"/>
                    <a:pt x="96" y="3993"/>
                  </a:cubicBezTo>
                  <a:cubicBezTo>
                    <a:pt x="96" y="6104"/>
                    <a:pt x="1784" y="7792"/>
                    <a:pt x="3894" y="7933"/>
                  </a:cubicBezTo>
                  <a:cubicBezTo>
                    <a:pt x="7412" y="7933"/>
                    <a:pt x="9241" y="3712"/>
                    <a:pt x="6708" y="1179"/>
                  </a:cubicBezTo>
                  <a:cubicBezTo>
                    <a:pt x="5893" y="364"/>
                    <a:pt x="4902" y="1"/>
                    <a:pt x="3938"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77"/>
            <p:cNvSpPr/>
            <p:nvPr/>
          </p:nvSpPr>
          <p:spPr>
            <a:xfrm>
              <a:off x="2397775" y="3030800"/>
              <a:ext cx="228650" cy="196025"/>
            </a:xfrm>
            <a:custGeom>
              <a:rect b="b" l="l" r="r" t="t"/>
              <a:pathLst>
                <a:path extrusionOk="0" h="7841" w="9146">
                  <a:moveTo>
                    <a:pt x="4050" y="0"/>
                  </a:moveTo>
                  <a:cubicBezTo>
                    <a:pt x="1996" y="0"/>
                    <a:pt x="45" y="1587"/>
                    <a:pt x="141" y="3901"/>
                  </a:cubicBezTo>
                  <a:cubicBezTo>
                    <a:pt x="0" y="6012"/>
                    <a:pt x="1829" y="7841"/>
                    <a:pt x="3940" y="7841"/>
                  </a:cubicBezTo>
                  <a:cubicBezTo>
                    <a:pt x="7457" y="7700"/>
                    <a:pt x="9145" y="3479"/>
                    <a:pt x="6754" y="1087"/>
                  </a:cubicBezTo>
                  <a:cubicBezTo>
                    <a:pt x="5957" y="335"/>
                    <a:pt x="4992" y="0"/>
                    <a:pt x="4050"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77"/>
            <p:cNvSpPr/>
            <p:nvPr/>
          </p:nvSpPr>
          <p:spPr>
            <a:xfrm>
              <a:off x="2939450" y="3030800"/>
              <a:ext cx="228650" cy="196025"/>
            </a:xfrm>
            <a:custGeom>
              <a:rect b="b" l="l" r="r" t="t"/>
              <a:pathLst>
                <a:path extrusionOk="0" h="7841" w="9146">
                  <a:moveTo>
                    <a:pt x="3938" y="0"/>
                  </a:moveTo>
                  <a:cubicBezTo>
                    <a:pt x="1916" y="0"/>
                    <a:pt x="0" y="1587"/>
                    <a:pt x="0" y="3901"/>
                  </a:cubicBezTo>
                  <a:cubicBezTo>
                    <a:pt x="0" y="6012"/>
                    <a:pt x="1829" y="7841"/>
                    <a:pt x="3940" y="7841"/>
                  </a:cubicBezTo>
                  <a:cubicBezTo>
                    <a:pt x="7457" y="7700"/>
                    <a:pt x="9145" y="3479"/>
                    <a:pt x="6613" y="1087"/>
                  </a:cubicBezTo>
                  <a:cubicBezTo>
                    <a:pt x="5816" y="335"/>
                    <a:pt x="4866" y="0"/>
                    <a:pt x="3938"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77"/>
            <p:cNvSpPr/>
            <p:nvPr/>
          </p:nvSpPr>
          <p:spPr>
            <a:xfrm>
              <a:off x="3477600" y="3028500"/>
              <a:ext cx="232175" cy="198325"/>
            </a:xfrm>
            <a:custGeom>
              <a:rect b="b" l="l" r="r" t="t"/>
              <a:pathLst>
                <a:path extrusionOk="0" h="7933" w="9287">
                  <a:moveTo>
                    <a:pt x="3983" y="1"/>
                  </a:moveTo>
                  <a:cubicBezTo>
                    <a:pt x="1955" y="1"/>
                    <a:pt x="46" y="1609"/>
                    <a:pt x="141" y="3993"/>
                  </a:cubicBezTo>
                  <a:lnTo>
                    <a:pt x="0" y="3993"/>
                  </a:lnTo>
                  <a:cubicBezTo>
                    <a:pt x="0" y="6104"/>
                    <a:pt x="1829" y="7933"/>
                    <a:pt x="3940" y="7933"/>
                  </a:cubicBezTo>
                  <a:cubicBezTo>
                    <a:pt x="7457" y="7933"/>
                    <a:pt x="9286" y="3712"/>
                    <a:pt x="6754" y="1179"/>
                  </a:cubicBezTo>
                  <a:cubicBezTo>
                    <a:pt x="5938" y="364"/>
                    <a:pt x="4947" y="1"/>
                    <a:pt x="3983"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77"/>
            <p:cNvSpPr/>
            <p:nvPr/>
          </p:nvSpPr>
          <p:spPr>
            <a:xfrm>
              <a:off x="1317950" y="2446200"/>
              <a:ext cx="228650" cy="196750"/>
            </a:xfrm>
            <a:custGeom>
              <a:rect b="b" l="l" r="r" t="t"/>
              <a:pathLst>
                <a:path extrusionOk="0" h="7870" w="9146">
                  <a:moveTo>
                    <a:pt x="3982" y="0"/>
                  </a:moveTo>
                  <a:cubicBezTo>
                    <a:pt x="1942" y="0"/>
                    <a:pt x="0" y="1544"/>
                    <a:pt x="0" y="3930"/>
                  </a:cubicBezTo>
                  <a:cubicBezTo>
                    <a:pt x="0" y="6041"/>
                    <a:pt x="1829" y="7870"/>
                    <a:pt x="3940" y="7870"/>
                  </a:cubicBezTo>
                  <a:cubicBezTo>
                    <a:pt x="7457" y="7729"/>
                    <a:pt x="9145" y="3508"/>
                    <a:pt x="6753" y="1117"/>
                  </a:cubicBezTo>
                  <a:cubicBezTo>
                    <a:pt x="5939" y="347"/>
                    <a:pt x="4950" y="0"/>
                    <a:pt x="3982"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77"/>
            <p:cNvSpPr/>
            <p:nvPr/>
          </p:nvSpPr>
          <p:spPr>
            <a:xfrm>
              <a:off x="1860750" y="2446200"/>
              <a:ext cx="227525" cy="196750"/>
            </a:xfrm>
            <a:custGeom>
              <a:rect b="b" l="l" r="r" t="t"/>
              <a:pathLst>
                <a:path extrusionOk="0" h="7870" w="9101">
                  <a:moveTo>
                    <a:pt x="3942" y="0"/>
                  </a:moveTo>
                  <a:cubicBezTo>
                    <a:pt x="1912" y="0"/>
                    <a:pt x="0" y="1544"/>
                    <a:pt x="96" y="3930"/>
                  </a:cubicBezTo>
                  <a:cubicBezTo>
                    <a:pt x="96" y="6041"/>
                    <a:pt x="1784" y="7870"/>
                    <a:pt x="3894" y="7870"/>
                  </a:cubicBezTo>
                  <a:cubicBezTo>
                    <a:pt x="7412" y="7729"/>
                    <a:pt x="9100" y="3508"/>
                    <a:pt x="6708" y="1117"/>
                  </a:cubicBezTo>
                  <a:cubicBezTo>
                    <a:pt x="5894" y="347"/>
                    <a:pt x="4905" y="0"/>
                    <a:pt x="3942"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77"/>
            <p:cNvSpPr/>
            <p:nvPr/>
          </p:nvSpPr>
          <p:spPr>
            <a:xfrm>
              <a:off x="2398900" y="2446200"/>
              <a:ext cx="227525" cy="196750"/>
            </a:xfrm>
            <a:custGeom>
              <a:rect b="b" l="l" r="r" t="t"/>
              <a:pathLst>
                <a:path extrusionOk="0" h="7870" w="9101">
                  <a:moveTo>
                    <a:pt x="3942" y="0"/>
                  </a:moveTo>
                  <a:cubicBezTo>
                    <a:pt x="1912" y="0"/>
                    <a:pt x="1" y="1544"/>
                    <a:pt x="96" y="3930"/>
                  </a:cubicBezTo>
                  <a:cubicBezTo>
                    <a:pt x="96" y="6041"/>
                    <a:pt x="1784" y="7870"/>
                    <a:pt x="3895" y="7870"/>
                  </a:cubicBezTo>
                  <a:cubicBezTo>
                    <a:pt x="7412" y="7729"/>
                    <a:pt x="9100" y="3508"/>
                    <a:pt x="6709" y="1117"/>
                  </a:cubicBezTo>
                  <a:cubicBezTo>
                    <a:pt x="5894" y="347"/>
                    <a:pt x="4905" y="0"/>
                    <a:pt x="3942"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77"/>
            <p:cNvSpPr/>
            <p:nvPr/>
          </p:nvSpPr>
          <p:spPr>
            <a:xfrm>
              <a:off x="2939450" y="2446200"/>
              <a:ext cx="228650" cy="196750"/>
            </a:xfrm>
            <a:custGeom>
              <a:rect b="b" l="l" r="r" t="t"/>
              <a:pathLst>
                <a:path extrusionOk="0" h="7870" w="9146">
                  <a:moveTo>
                    <a:pt x="3939" y="0"/>
                  </a:moveTo>
                  <a:cubicBezTo>
                    <a:pt x="1942" y="0"/>
                    <a:pt x="0" y="1544"/>
                    <a:pt x="0" y="3930"/>
                  </a:cubicBezTo>
                  <a:cubicBezTo>
                    <a:pt x="0" y="6041"/>
                    <a:pt x="1829" y="7870"/>
                    <a:pt x="3940" y="7870"/>
                  </a:cubicBezTo>
                  <a:cubicBezTo>
                    <a:pt x="7457" y="7729"/>
                    <a:pt x="9145" y="3508"/>
                    <a:pt x="6613" y="1117"/>
                  </a:cubicBezTo>
                  <a:cubicBezTo>
                    <a:pt x="5844" y="347"/>
                    <a:pt x="4885" y="0"/>
                    <a:pt x="3939"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77"/>
            <p:cNvSpPr/>
            <p:nvPr/>
          </p:nvSpPr>
          <p:spPr>
            <a:xfrm>
              <a:off x="3477600" y="2446200"/>
              <a:ext cx="232175" cy="196750"/>
            </a:xfrm>
            <a:custGeom>
              <a:rect b="b" l="l" r="r" t="t"/>
              <a:pathLst>
                <a:path extrusionOk="0" h="7870" w="9287">
                  <a:moveTo>
                    <a:pt x="4079" y="0"/>
                  </a:moveTo>
                  <a:cubicBezTo>
                    <a:pt x="2083" y="0"/>
                    <a:pt x="141" y="1544"/>
                    <a:pt x="141" y="3930"/>
                  </a:cubicBezTo>
                  <a:lnTo>
                    <a:pt x="0" y="3930"/>
                  </a:lnTo>
                  <a:cubicBezTo>
                    <a:pt x="0" y="6041"/>
                    <a:pt x="1829" y="7870"/>
                    <a:pt x="3940" y="7870"/>
                  </a:cubicBezTo>
                  <a:cubicBezTo>
                    <a:pt x="7457" y="7870"/>
                    <a:pt x="9286" y="3649"/>
                    <a:pt x="6754" y="1117"/>
                  </a:cubicBezTo>
                  <a:cubicBezTo>
                    <a:pt x="5984" y="347"/>
                    <a:pt x="5026" y="0"/>
                    <a:pt x="4079"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77"/>
            <p:cNvSpPr/>
            <p:nvPr/>
          </p:nvSpPr>
          <p:spPr>
            <a:xfrm>
              <a:off x="1317950"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3" y="1180"/>
                  </a:cubicBezTo>
                  <a:cubicBezTo>
                    <a:pt x="5938" y="364"/>
                    <a:pt x="4947" y="1"/>
                    <a:pt x="3978"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77"/>
            <p:cNvSpPr/>
            <p:nvPr/>
          </p:nvSpPr>
          <p:spPr>
            <a:xfrm>
              <a:off x="1860750" y="1860750"/>
              <a:ext cx="227525" cy="194825"/>
            </a:xfrm>
            <a:custGeom>
              <a:rect b="b" l="l" r="r" t="t"/>
              <a:pathLst>
                <a:path extrusionOk="0" h="7793" w="9101">
                  <a:moveTo>
                    <a:pt x="3938" y="1"/>
                  </a:moveTo>
                  <a:cubicBezTo>
                    <a:pt x="1909" y="1"/>
                    <a:pt x="0" y="1609"/>
                    <a:pt x="96" y="3993"/>
                  </a:cubicBezTo>
                  <a:cubicBezTo>
                    <a:pt x="96" y="6104"/>
                    <a:pt x="1784" y="7792"/>
                    <a:pt x="3894" y="7792"/>
                  </a:cubicBezTo>
                  <a:cubicBezTo>
                    <a:pt x="7412" y="7792"/>
                    <a:pt x="9100" y="3571"/>
                    <a:pt x="6708" y="1180"/>
                  </a:cubicBezTo>
                  <a:cubicBezTo>
                    <a:pt x="5893" y="364"/>
                    <a:pt x="4902" y="1"/>
                    <a:pt x="3938"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77"/>
            <p:cNvSpPr/>
            <p:nvPr/>
          </p:nvSpPr>
          <p:spPr>
            <a:xfrm>
              <a:off x="2398900" y="1860750"/>
              <a:ext cx="227525" cy="194825"/>
            </a:xfrm>
            <a:custGeom>
              <a:rect b="b" l="l" r="r" t="t"/>
              <a:pathLst>
                <a:path extrusionOk="0" h="7793" w="9101">
                  <a:moveTo>
                    <a:pt x="3938" y="1"/>
                  </a:moveTo>
                  <a:cubicBezTo>
                    <a:pt x="1909" y="1"/>
                    <a:pt x="1" y="1609"/>
                    <a:pt x="96" y="3993"/>
                  </a:cubicBezTo>
                  <a:cubicBezTo>
                    <a:pt x="96" y="6104"/>
                    <a:pt x="1784" y="7792"/>
                    <a:pt x="3895" y="7792"/>
                  </a:cubicBezTo>
                  <a:cubicBezTo>
                    <a:pt x="7412" y="7792"/>
                    <a:pt x="9100" y="3571"/>
                    <a:pt x="6709" y="1180"/>
                  </a:cubicBezTo>
                  <a:cubicBezTo>
                    <a:pt x="5893" y="364"/>
                    <a:pt x="4902" y="1"/>
                    <a:pt x="3938"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77"/>
            <p:cNvSpPr/>
            <p:nvPr/>
          </p:nvSpPr>
          <p:spPr>
            <a:xfrm>
              <a:off x="293945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77"/>
            <p:cNvSpPr/>
            <p:nvPr/>
          </p:nvSpPr>
          <p:spPr>
            <a:xfrm>
              <a:off x="3477600" y="1860750"/>
              <a:ext cx="231125" cy="194900"/>
            </a:xfrm>
            <a:custGeom>
              <a:rect b="b" l="l" r="r" t="t"/>
              <a:pathLst>
                <a:path extrusionOk="0" h="7796" w="9245">
                  <a:moveTo>
                    <a:pt x="4075" y="1"/>
                  </a:moveTo>
                  <a:cubicBezTo>
                    <a:pt x="2081" y="1"/>
                    <a:pt x="141" y="1609"/>
                    <a:pt x="141" y="3993"/>
                  </a:cubicBezTo>
                  <a:lnTo>
                    <a:pt x="0" y="3993"/>
                  </a:lnTo>
                  <a:cubicBezTo>
                    <a:pt x="0" y="6104"/>
                    <a:pt x="1829" y="7792"/>
                    <a:pt x="3940" y="7792"/>
                  </a:cubicBezTo>
                  <a:cubicBezTo>
                    <a:pt x="3997" y="7794"/>
                    <a:pt x="4054" y="7796"/>
                    <a:pt x="4111" y="7796"/>
                  </a:cubicBezTo>
                  <a:cubicBezTo>
                    <a:pt x="7516" y="7796"/>
                    <a:pt x="9245" y="3671"/>
                    <a:pt x="6754" y="1180"/>
                  </a:cubicBezTo>
                  <a:cubicBezTo>
                    <a:pt x="5983" y="364"/>
                    <a:pt x="5023" y="1"/>
                    <a:pt x="4075"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77"/>
            <p:cNvSpPr/>
            <p:nvPr/>
          </p:nvSpPr>
          <p:spPr>
            <a:xfrm>
              <a:off x="3941900" y="3615900"/>
              <a:ext cx="228650" cy="194800"/>
            </a:xfrm>
            <a:custGeom>
              <a:rect b="b" l="l" r="r" t="t"/>
              <a:pathLst>
                <a:path extrusionOk="0" h="7792" w="9146">
                  <a:moveTo>
                    <a:pt x="3978" y="0"/>
                  </a:moveTo>
                  <a:cubicBezTo>
                    <a:pt x="1940" y="0"/>
                    <a:pt x="0" y="1609"/>
                    <a:pt x="0" y="3993"/>
                  </a:cubicBezTo>
                  <a:cubicBezTo>
                    <a:pt x="0" y="6103"/>
                    <a:pt x="1829" y="7792"/>
                    <a:pt x="3939" y="7792"/>
                  </a:cubicBezTo>
                  <a:cubicBezTo>
                    <a:pt x="7457" y="7792"/>
                    <a:pt x="9145" y="3571"/>
                    <a:pt x="6753" y="1179"/>
                  </a:cubicBezTo>
                  <a:cubicBezTo>
                    <a:pt x="5938" y="363"/>
                    <a:pt x="4947" y="0"/>
                    <a:pt x="3978"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77"/>
            <p:cNvSpPr/>
            <p:nvPr/>
          </p:nvSpPr>
          <p:spPr>
            <a:xfrm>
              <a:off x="4483550" y="3615900"/>
              <a:ext cx="228675" cy="194800"/>
            </a:xfrm>
            <a:custGeom>
              <a:rect b="b" l="l" r="r" t="t"/>
              <a:pathLst>
                <a:path extrusionOk="0" h="7792" w="9147">
                  <a:moveTo>
                    <a:pt x="3935" y="0"/>
                  </a:moveTo>
                  <a:cubicBezTo>
                    <a:pt x="1941" y="0"/>
                    <a:pt x="1" y="1609"/>
                    <a:pt x="1" y="3993"/>
                  </a:cubicBezTo>
                  <a:cubicBezTo>
                    <a:pt x="1" y="6103"/>
                    <a:pt x="1689" y="7792"/>
                    <a:pt x="3940" y="7792"/>
                  </a:cubicBezTo>
                  <a:cubicBezTo>
                    <a:pt x="7317" y="7792"/>
                    <a:pt x="9146" y="3571"/>
                    <a:pt x="6614" y="1179"/>
                  </a:cubicBezTo>
                  <a:cubicBezTo>
                    <a:pt x="5843" y="363"/>
                    <a:pt x="4883" y="0"/>
                    <a:pt x="3935"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77"/>
            <p:cNvSpPr/>
            <p:nvPr/>
          </p:nvSpPr>
          <p:spPr>
            <a:xfrm>
              <a:off x="5022850" y="3615900"/>
              <a:ext cx="227525" cy="194800"/>
            </a:xfrm>
            <a:custGeom>
              <a:rect b="b" l="l" r="r" t="t"/>
              <a:pathLst>
                <a:path extrusionOk="0" h="7792" w="9101">
                  <a:moveTo>
                    <a:pt x="3938" y="0"/>
                  </a:moveTo>
                  <a:cubicBezTo>
                    <a:pt x="1909" y="0"/>
                    <a:pt x="0" y="1609"/>
                    <a:pt x="96" y="3993"/>
                  </a:cubicBezTo>
                  <a:cubicBezTo>
                    <a:pt x="96" y="6103"/>
                    <a:pt x="1784" y="7792"/>
                    <a:pt x="3895" y="7792"/>
                  </a:cubicBezTo>
                  <a:cubicBezTo>
                    <a:pt x="7412" y="7792"/>
                    <a:pt x="9100" y="3571"/>
                    <a:pt x="6708" y="1179"/>
                  </a:cubicBezTo>
                  <a:cubicBezTo>
                    <a:pt x="5893" y="363"/>
                    <a:pt x="4902" y="0"/>
                    <a:pt x="3938"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77"/>
            <p:cNvSpPr/>
            <p:nvPr/>
          </p:nvSpPr>
          <p:spPr>
            <a:xfrm>
              <a:off x="5563400" y="3615900"/>
              <a:ext cx="228650" cy="194800"/>
            </a:xfrm>
            <a:custGeom>
              <a:rect b="b" l="l" r="r" t="t"/>
              <a:pathLst>
                <a:path extrusionOk="0" h="7792" w="9146">
                  <a:moveTo>
                    <a:pt x="3934" y="0"/>
                  </a:moveTo>
                  <a:cubicBezTo>
                    <a:pt x="1940" y="0"/>
                    <a:pt x="0" y="1609"/>
                    <a:pt x="0" y="3993"/>
                  </a:cubicBezTo>
                  <a:cubicBezTo>
                    <a:pt x="0" y="6103"/>
                    <a:pt x="1829" y="7792"/>
                    <a:pt x="3940" y="7792"/>
                  </a:cubicBezTo>
                  <a:cubicBezTo>
                    <a:pt x="7457" y="7792"/>
                    <a:pt x="9145" y="3571"/>
                    <a:pt x="6613" y="1179"/>
                  </a:cubicBezTo>
                  <a:cubicBezTo>
                    <a:pt x="5842" y="363"/>
                    <a:pt x="4882" y="0"/>
                    <a:pt x="3934"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77"/>
            <p:cNvSpPr/>
            <p:nvPr/>
          </p:nvSpPr>
          <p:spPr>
            <a:xfrm>
              <a:off x="6105050" y="3615900"/>
              <a:ext cx="228675" cy="194800"/>
            </a:xfrm>
            <a:custGeom>
              <a:rect b="b" l="l" r="r" t="t"/>
              <a:pathLst>
                <a:path extrusionOk="0" h="7792" w="9147">
                  <a:moveTo>
                    <a:pt x="3873" y="0"/>
                  </a:moveTo>
                  <a:cubicBezTo>
                    <a:pt x="1876" y="0"/>
                    <a:pt x="1" y="1609"/>
                    <a:pt x="1" y="3993"/>
                  </a:cubicBezTo>
                  <a:cubicBezTo>
                    <a:pt x="1" y="6103"/>
                    <a:pt x="1689" y="7792"/>
                    <a:pt x="3800" y="7792"/>
                  </a:cubicBezTo>
                  <a:cubicBezTo>
                    <a:pt x="7317" y="7792"/>
                    <a:pt x="9146" y="3571"/>
                    <a:pt x="6614" y="1179"/>
                  </a:cubicBezTo>
                  <a:cubicBezTo>
                    <a:pt x="5798" y="363"/>
                    <a:pt x="4822" y="0"/>
                    <a:pt x="3873"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77"/>
            <p:cNvSpPr/>
            <p:nvPr/>
          </p:nvSpPr>
          <p:spPr>
            <a:xfrm>
              <a:off x="6643225" y="3615900"/>
              <a:ext cx="228650" cy="194800"/>
            </a:xfrm>
            <a:custGeom>
              <a:rect b="b" l="l" r="r" t="t"/>
              <a:pathLst>
                <a:path extrusionOk="0" h="7792" w="9146">
                  <a:moveTo>
                    <a:pt x="3978" y="0"/>
                  </a:moveTo>
                  <a:cubicBezTo>
                    <a:pt x="1940" y="0"/>
                    <a:pt x="0" y="1609"/>
                    <a:pt x="0" y="3993"/>
                  </a:cubicBezTo>
                  <a:cubicBezTo>
                    <a:pt x="0" y="6103"/>
                    <a:pt x="1829" y="7792"/>
                    <a:pt x="3940" y="7792"/>
                  </a:cubicBezTo>
                  <a:cubicBezTo>
                    <a:pt x="7457" y="7792"/>
                    <a:pt x="9145" y="3571"/>
                    <a:pt x="6754" y="1179"/>
                  </a:cubicBezTo>
                  <a:cubicBezTo>
                    <a:pt x="5938" y="363"/>
                    <a:pt x="4947" y="0"/>
                    <a:pt x="3978"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77"/>
            <p:cNvSpPr/>
            <p:nvPr/>
          </p:nvSpPr>
          <p:spPr>
            <a:xfrm>
              <a:off x="7184900" y="3615900"/>
              <a:ext cx="228650" cy="194800"/>
            </a:xfrm>
            <a:custGeom>
              <a:rect b="b" l="l" r="r" t="t"/>
              <a:pathLst>
                <a:path extrusionOk="0" h="7792" w="9146">
                  <a:moveTo>
                    <a:pt x="3934" y="0"/>
                  </a:moveTo>
                  <a:cubicBezTo>
                    <a:pt x="1940" y="0"/>
                    <a:pt x="0" y="1609"/>
                    <a:pt x="0" y="3993"/>
                  </a:cubicBezTo>
                  <a:cubicBezTo>
                    <a:pt x="0" y="6103"/>
                    <a:pt x="1688" y="7792"/>
                    <a:pt x="3940" y="7792"/>
                  </a:cubicBezTo>
                  <a:cubicBezTo>
                    <a:pt x="7457" y="7792"/>
                    <a:pt x="9145" y="3571"/>
                    <a:pt x="6613" y="1179"/>
                  </a:cubicBezTo>
                  <a:cubicBezTo>
                    <a:pt x="5842" y="363"/>
                    <a:pt x="4882" y="0"/>
                    <a:pt x="3934"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77"/>
            <p:cNvSpPr/>
            <p:nvPr/>
          </p:nvSpPr>
          <p:spPr>
            <a:xfrm>
              <a:off x="3941900" y="3030800"/>
              <a:ext cx="228650" cy="196025"/>
            </a:xfrm>
            <a:custGeom>
              <a:rect b="b" l="l" r="r" t="t"/>
              <a:pathLst>
                <a:path extrusionOk="0" h="7841" w="9146">
                  <a:moveTo>
                    <a:pt x="4000" y="0"/>
                  </a:moveTo>
                  <a:cubicBezTo>
                    <a:pt x="1982" y="0"/>
                    <a:pt x="0" y="1587"/>
                    <a:pt x="0" y="3901"/>
                  </a:cubicBezTo>
                  <a:cubicBezTo>
                    <a:pt x="0" y="6012"/>
                    <a:pt x="1829" y="7841"/>
                    <a:pt x="3939" y="7841"/>
                  </a:cubicBezTo>
                  <a:cubicBezTo>
                    <a:pt x="7457" y="7700"/>
                    <a:pt x="9145" y="3479"/>
                    <a:pt x="6613" y="1087"/>
                  </a:cubicBezTo>
                  <a:cubicBezTo>
                    <a:pt x="5860" y="335"/>
                    <a:pt x="4926" y="0"/>
                    <a:pt x="4000"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77"/>
            <p:cNvSpPr/>
            <p:nvPr/>
          </p:nvSpPr>
          <p:spPr>
            <a:xfrm>
              <a:off x="4481150" y="3030800"/>
              <a:ext cx="231075" cy="196025"/>
            </a:xfrm>
            <a:custGeom>
              <a:rect b="b" l="l" r="r" t="t"/>
              <a:pathLst>
                <a:path extrusionOk="0" h="7841" w="9243">
                  <a:moveTo>
                    <a:pt x="4006" y="0"/>
                  </a:moveTo>
                  <a:cubicBezTo>
                    <a:pt x="1952" y="0"/>
                    <a:pt x="1" y="1587"/>
                    <a:pt x="97" y="3901"/>
                  </a:cubicBezTo>
                  <a:cubicBezTo>
                    <a:pt x="97" y="6012"/>
                    <a:pt x="1785" y="7841"/>
                    <a:pt x="4036" y="7841"/>
                  </a:cubicBezTo>
                  <a:cubicBezTo>
                    <a:pt x="7413" y="7700"/>
                    <a:pt x="9242" y="3479"/>
                    <a:pt x="6710" y="1087"/>
                  </a:cubicBezTo>
                  <a:cubicBezTo>
                    <a:pt x="5913" y="335"/>
                    <a:pt x="4948" y="0"/>
                    <a:pt x="4006"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77"/>
            <p:cNvSpPr/>
            <p:nvPr/>
          </p:nvSpPr>
          <p:spPr>
            <a:xfrm>
              <a:off x="5022825" y="3030800"/>
              <a:ext cx="227550" cy="196025"/>
            </a:xfrm>
            <a:custGeom>
              <a:rect b="b" l="l" r="r" t="t"/>
              <a:pathLst>
                <a:path extrusionOk="0" h="7841" w="9102">
                  <a:moveTo>
                    <a:pt x="4006" y="0"/>
                  </a:moveTo>
                  <a:cubicBezTo>
                    <a:pt x="1952" y="0"/>
                    <a:pt x="0" y="1587"/>
                    <a:pt x="97" y="3901"/>
                  </a:cubicBezTo>
                  <a:cubicBezTo>
                    <a:pt x="97" y="6012"/>
                    <a:pt x="1785" y="7841"/>
                    <a:pt x="3896" y="7841"/>
                  </a:cubicBezTo>
                  <a:cubicBezTo>
                    <a:pt x="7413" y="7700"/>
                    <a:pt x="9101" y="3479"/>
                    <a:pt x="6709" y="1087"/>
                  </a:cubicBezTo>
                  <a:cubicBezTo>
                    <a:pt x="5913" y="335"/>
                    <a:pt x="4948" y="0"/>
                    <a:pt x="4006"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77"/>
            <p:cNvSpPr/>
            <p:nvPr/>
          </p:nvSpPr>
          <p:spPr>
            <a:xfrm>
              <a:off x="5563400" y="3030800"/>
              <a:ext cx="228650" cy="196025"/>
            </a:xfrm>
            <a:custGeom>
              <a:rect b="b" l="l" r="r" t="t"/>
              <a:pathLst>
                <a:path extrusionOk="0" h="7841" w="9146">
                  <a:moveTo>
                    <a:pt x="3937" y="0"/>
                  </a:moveTo>
                  <a:cubicBezTo>
                    <a:pt x="1916" y="0"/>
                    <a:pt x="0" y="1587"/>
                    <a:pt x="0" y="3901"/>
                  </a:cubicBezTo>
                  <a:cubicBezTo>
                    <a:pt x="0" y="6012"/>
                    <a:pt x="1829" y="7841"/>
                    <a:pt x="3940" y="7841"/>
                  </a:cubicBezTo>
                  <a:cubicBezTo>
                    <a:pt x="7457" y="7700"/>
                    <a:pt x="9145" y="3479"/>
                    <a:pt x="6613" y="1087"/>
                  </a:cubicBezTo>
                  <a:cubicBezTo>
                    <a:pt x="5816" y="335"/>
                    <a:pt x="4866" y="0"/>
                    <a:pt x="3937"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77"/>
            <p:cNvSpPr/>
            <p:nvPr/>
          </p:nvSpPr>
          <p:spPr>
            <a:xfrm>
              <a:off x="6102650" y="3030800"/>
              <a:ext cx="231075" cy="196025"/>
            </a:xfrm>
            <a:custGeom>
              <a:rect b="b" l="l" r="r" t="t"/>
              <a:pathLst>
                <a:path extrusionOk="0" h="7841" w="9243">
                  <a:moveTo>
                    <a:pt x="4006" y="0"/>
                  </a:moveTo>
                  <a:cubicBezTo>
                    <a:pt x="1953" y="0"/>
                    <a:pt x="1" y="1587"/>
                    <a:pt x="97" y="3901"/>
                  </a:cubicBezTo>
                  <a:cubicBezTo>
                    <a:pt x="97" y="6012"/>
                    <a:pt x="1785" y="7841"/>
                    <a:pt x="3896" y="7841"/>
                  </a:cubicBezTo>
                  <a:cubicBezTo>
                    <a:pt x="7413" y="7700"/>
                    <a:pt x="9242" y="3479"/>
                    <a:pt x="6710" y="1087"/>
                  </a:cubicBezTo>
                  <a:cubicBezTo>
                    <a:pt x="5913" y="335"/>
                    <a:pt x="4949" y="0"/>
                    <a:pt x="4006"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77"/>
            <p:cNvSpPr/>
            <p:nvPr/>
          </p:nvSpPr>
          <p:spPr>
            <a:xfrm>
              <a:off x="6643225" y="3030050"/>
              <a:ext cx="228650" cy="196775"/>
            </a:xfrm>
            <a:custGeom>
              <a:rect b="b" l="l" r="r" t="t"/>
              <a:pathLst>
                <a:path extrusionOk="0" h="7871" w="9146">
                  <a:moveTo>
                    <a:pt x="3983" y="1"/>
                  </a:moveTo>
                  <a:cubicBezTo>
                    <a:pt x="1943" y="1"/>
                    <a:pt x="0" y="1545"/>
                    <a:pt x="0" y="3931"/>
                  </a:cubicBezTo>
                  <a:cubicBezTo>
                    <a:pt x="0" y="6042"/>
                    <a:pt x="1829" y="7871"/>
                    <a:pt x="3940" y="7871"/>
                  </a:cubicBezTo>
                  <a:cubicBezTo>
                    <a:pt x="7457" y="7871"/>
                    <a:pt x="9145" y="3509"/>
                    <a:pt x="6754" y="1117"/>
                  </a:cubicBezTo>
                  <a:cubicBezTo>
                    <a:pt x="5939" y="348"/>
                    <a:pt x="4950" y="1"/>
                    <a:pt x="3983"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77"/>
            <p:cNvSpPr/>
            <p:nvPr/>
          </p:nvSpPr>
          <p:spPr>
            <a:xfrm>
              <a:off x="7182475" y="3030800"/>
              <a:ext cx="231075" cy="196025"/>
            </a:xfrm>
            <a:custGeom>
              <a:rect b="b" l="l" r="r" t="t"/>
              <a:pathLst>
                <a:path extrusionOk="0" h="7841" w="9243">
                  <a:moveTo>
                    <a:pt x="4006" y="0"/>
                  </a:moveTo>
                  <a:cubicBezTo>
                    <a:pt x="1953" y="0"/>
                    <a:pt x="1" y="1587"/>
                    <a:pt x="97" y="3901"/>
                  </a:cubicBezTo>
                  <a:cubicBezTo>
                    <a:pt x="97" y="6012"/>
                    <a:pt x="1785" y="7841"/>
                    <a:pt x="4037" y="7841"/>
                  </a:cubicBezTo>
                  <a:cubicBezTo>
                    <a:pt x="7554" y="7700"/>
                    <a:pt x="9242" y="3479"/>
                    <a:pt x="6710" y="1087"/>
                  </a:cubicBezTo>
                  <a:cubicBezTo>
                    <a:pt x="5913" y="335"/>
                    <a:pt x="4949" y="0"/>
                    <a:pt x="4006"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77"/>
            <p:cNvSpPr/>
            <p:nvPr/>
          </p:nvSpPr>
          <p:spPr>
            <a:xfrm>
              <a:off x="3941900" y="2446200"/>
              <a:ext cx="228650" cy="196750"/>
            </a:xfrm>
            <a:custGeom>
              <a:rect b="b" l="l" r="r" t="t"/>
              <a:pathLst>
                <a:path extrusionOk="0" h="7870" w="9146">
                  <a:moveTo>
                    <a:pt x="3982" y="0"/>
                  </a:moveTo>
                  <a:cubicBezTo>
                    <a:pt x="1942" y="0"/>
                    <a:pt x="0" y="1544"/>
                    <a:pt x="0" y="3930"/>
                  </a:cubicBezTo>
                  <a:cubicBezTo>
                    <a:pt x="0" y="6041"/>
                    <a:pt x="1829" y="7870"/>
                    <a:pt x="3939" y="7870"/>
                  </a:cubicBezTo>
                  <a:cubicBezTo>
                    <a:pt x="7457" y="7729"/>
                    <a:pt x="9145" y="3508"/>
                    <a:pt x="6753" y="1117"/>
                  </a:cubicBezTo>
                  <a:cubicBezTo>
                    <a:pt x="5939" y="347"/>
                    <a:pt x="4950" y="0"/>
                    <a:pt x="3982"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77"/>
            <p:cNvSpPr/>
            <p:nvPr/>
          </p:nvSpPr>
          <p:spPr>
            <a:xfrm>
              <a:off x="4483550" y="2446200"/>
              <a:ext cx="228675" cy="196750"/>
            </a:xfrm>
            <a:custGeom>
              <a:rect b="b" l="l" r="r" t="t"/>
              <a:pathLst>
                <a:path extrusionOk="0" h="7870" w="9147">
                  <a:moveTo>
                    <a:pt x="3939" y="0"/>
                  </a:moveTo>
                  <a:cubicBezTo>
                    <a:pt x="1943" y="0"/>
                    <a:pt x="1" y="1544"/>
                    <a:pt x="1" y="3930"/>
                  </a:cubicBezTo>
                  <a:cubicBezTo>
                    <a:pt x="1" y="6041"/>
                    <a:pt x="1689" y="7870"/>
                    <a:pt x="3940" y="7870"/>
                  </a:cubicBezTo>
                  <a:cubicBezTo>
                    <a:pt x="7317" y="7729"/>
                    <a:pt x="9146" y="3508"/>
                    <a:pt x="6614" y="1117"/>
                  </a:cubicBezTo>
                  <a:cubicBezTo>
                    <a:pt x="5844" y="347"/>
                    <a:pt x="4886" y="0"/>
                    <a:pt x="3939"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77"/>
            <p:cNvSpPr/>
            <p:nvPr/>
          </p:nvSpPr>
          <p:spPr>
            <a:xfrm>
              <a:off x="5022850" y="2446200"/>
              <a:ext cx="227525" cy="196750"/>
            </a:xfrm>
            <a:custGeom>
              <a:rect b="b" l="l" r="r" t="t"/>
              <a:pathLst>
                <a:path extrusionOk="0" h="7870" w="9101">
                  <a:moveTo>
                    <a:pt x="3942" y="0"/>
                  </a:moveTo>
                  <a:cubicBezTo>
                    <a:pt x="1912" y="0"/>
                    <a:pt x="0" y="1544"/>
                    <a:pt x="96" y="3930"/>
                  </a:cubicBezTo>
                  <a:cubicBezTo>
                    <a:pt x="96" y="6041"/>
                    <a:pt x="1784" y="7870"/>
                    <a:pt x="3895" y="7870"/>
                  </a:cubicBezTo>
                  <a:cubicBezTo>
                    <a:pt x="7412" y="7729"/>
                    <a:pt x="9100" y="3508"/>
                    <a:pt x="6708" y="1117"/>
                  </a:cubicBezTo>
                  <a:cubicBezTo>
                    <a:pt x="5894" y="347"/>
                    <a:pt x="4905" y="0"/>
                    <a:pt x="3942"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77"/>
            <p:cNvSpPr/>
            <p:nvPr/>
          </p:nvSpPr>
          <p:spPr>
            <a:xfrm>
              <a:off x="5563400" y="2446200"/>
              <a:ext cx="228650" cy="196750"/>
            </a:xfrm>
            <a:custGeom>
              <a:rect b="b" l="l" r="r" t="t"/>
              <a:pathLst>
                <a:path extrusionOk="0" h="7870" w="9146">
                  <a:moveTo>
                    <a:pt x="3938" y="0"/>
                  </a:moveTo>
                  <a:cubicBezTo>
                    <a:pt x="1942" y="0"/>
                    <a:pt x="0" y="1544"/>
                    <a:pt x="0" y="3930"/>
                  </a:cubicBezTo>
                  <a:cubicBezTo>
                    <a:pt x="0" y="6041"/>
                    <a:pt x="1829" y="7870"/>
                    <a:pt x="3940" y="7870"/>
                  </a:cubicBezTo>
                  <a:cubicBezTo>
                    <a:pt x="7457" y="7729"/>
                    <a:pt x="9145" y="3508"/>
                    <a:pt x="6613" y="1117"/>
                  </a:cubicBezTo>
                  <a:cubicBezTo>
                    <a:pt x="5843" y="347"/>
                    <a:pt x="4885" y="0"/>
                    <a:pt x="3938"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77"/>
            <p:cNvSpPr/>
            <p:nvPr/>
          </p:nvSpPr>
          <p:spPr>
            <a:xfrm>
              <a:off x="6105050" y="2446200"/>
              <a:ext cx="228675" cy="196750"/>
            </a:xfrm>
            <a:custGeom>
              <a:rect b="b" l="l" r="r" t="t"/>
              <a:pathLst>
                <a:path extrusionOk="0" h="7870" w="9147">
                  <a:moveTo>
                    <a:pt x="3877" y="0"/>
                  </a:moveTo>
                  <a:cubicBezTo>
                    <a:pt x="1879" y="0"/>
                    <a:pt x="1" y="1544"/>
                    <a:pt x="1" y="3930"/>
                  </a:cubicBezTo>
                  <a:cubicBezTo>
                    <a:pt x="1" y="6041"/>
                    <a:pt x="1689" y="7870"/>
                    <a:pt x="3800" y="7870"/>
                  </a:cubicBezTo>
                  <a:cubicBezTo>
                    <a:pt x="7317" y="7729"/>
                    <a:pt x="9146" y="3508"/>
                    <a:pt x="6614" y="1117"/>
                  </a:cubicBezTo>
                  <a:cubicBezTo>
                    <a:pt x="5799" y="347"/>
                    <a:pt x="4824" y="0"/>
                    <a:pt x="3877"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77"/>
            <p:cNvSpPr/>
            <p:nvPr/>
          </p:nvSpPr>
          <p:spPr>
            <a:xfrm>
              <a:off x="6643225" y="2446200"/>
              <a:ext cx="228650" cy="196750"/>
            </a:xfrm>
            <a:custGeom>
              <a:rect b="b" l="l" r="r" t="t"/>
              <a:pathLst>
                <a:path extrusionOk="0" h="7870" w="9146">
                  <a:moveTo>
                    <a:pt x="3983" y="0"/>
                  </a:moveTo>
                  <a:cubicBezTo>
                    <a:pt x="1943" y="0"/>
                    <a:pt x="0" y="1544"/>
                    <a:pt x="0" y="3930"/>
                  </a:cubicBezTo>
                  <a:cubicBezTo>
                    <a:pt x="0" y="6041"/>
                    <a:pt x="1829" y="7870"/>
                    <a:pt x="3940" y="7870"/>
                  </a:cubicBezTo>
                  <a:cubicBezTo>
                    <a:pt x="7457" y="7729"/>
                    <a:pt x="9145" y="3508"/>
                    <a:pt x="6754" y="1117"/>
                  </a:cubicBezTo>
                  <a:cubicBezTo>
                    <a:pt x="5939" y="347"/>
                    <a:pt x="4950" y="0"/>
                    <a:pt x="3983"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7"/>
            <p:cNvSpPr/>
            <p:nvPr/>
          </p:nvSpPr>
          <p:spPr>
            <a:xfrm>
              <a:off x="7184900" y="2446200"/>
              <a:ext cx="228650" cy="196750"/>
            </a:xfrm>
            <a:custGeom>
              <a:rect b="b" l="l" r="r" t="t"/>
              <a:pathLst>
                <a:path extrusionOk="0" h="7870" w="9146">
                  <a:moveTo>
                    <a:pt x="3939" y="0"/>
                  </a:moveTo>
                  <a:cubicBezTo>
                    <a:pt x="1942" y="0"/>
                    <a:pt x="0" y="1544"/>
                    <a:pt x="0" y="3930"/>
                  </a:cubicBezTo>
                  <a:cubicBezTo>
                    <a:pt x="0" y="6041"/>
                    <a:pt x="1688" y="7870"/>
                    <a:pt x="3940" y="7870"/>
                  </a:cubicBezTo>
                  <a:cubicBezTo>
                    <a:pt x="7457" y="7729"/>
                    <a:pt x="9145" y="3508"/>
                    <a:pt x="6613" y="1117"/>
                  </a:cubicBezTo>
                  <a:cubicBezTo>
                    <a:pt x="5843" y="347"/>
                    <a:pt x="4885" y="0"/>
                    <a:pt x="3939" y="0"/>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7"/>
            <p:cNvSpPr/>
            <p:nvPr/>
          </p:nvSpPr>
          <p:spPr>
            <a:xfrm>
              <a:off x="3941900" y="1860750"/>
              <a:ext cx="228650" cy="194825"/>
            </a:xfrm>
            <a:custGeom>
              <a:rect b="b" l="l" r="r" t="t"/>
              <a:pathLst>
                <a:path extrusionOk="0" h="7793" w="9146">
                  <a:moveTo>
                    <a:pt x="3978" y="1"/>
                  </a:moveTo>
                  <a:cubicBezTo>
                    <a:pt x="1940" y="1"/>
                    <a:pt x="0" y="1609"/>
                    <a:pt x="0" y="3993"/>
                  </a:cubicBezTo>
                  <a:cubicBezTo>
                    <a:pt x="0" y="6104"/>
                    <a:pt x="1829" y="7792"/>
                    <a:pt x="3939" y="7792"/>
                  </a:cubicBezTo>
                  <a:cubicBezTo>
                    <a:pt x="7457" y="7792"/>
                    <a:pt x="9145" y="3571"/>
                    <a:pt x="6753" y="1180"/>
                  </a:cubicBezTo>
                  <a:cubicBezTo>
                    <a:pt x="5938" y="364"/>
                    <a:pt x="4947" y="1"/>
                    <a:pt x="3978"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77"/>
            <p:cNvSpPr/>
            <p:nvPr/>
          </p:nvSpPr>
          <p:spPr>
            <a:xfrm>
              <a:off x="4483550" y="1860750"/>
              <a:ext cx="228675" cy="194825"/>
            </a:xfrm>
            <a:custGeom>
              <a:rect b="b" l="l" r="r" t="t"/>
              <a:pathLst>
                <a:path extrusionOk="0" h="7793" w="9147">
                  <a:moveTo>
                    <a:pt x="3935" y="1"/>
                  </a:moveTo>
                  <a:cubicBezTo>
                    <a:pt x="1941" y="1"/>
                    <a:pt x="1" y="1609"/>
                    <a:pt x="1" y="3993"/>
                  </a:cubicBezTo>
                  <a:cubicBezTo>
                    <a:pt x="1" y="6104"/>
                    <a:pt x="1689" y="7792"/>
                    <a:pt x="3940" y="7792"/>
                  </a:cubicBezTo>
                  <a:cubicBezTo>
                    <a:pt x="7317" y="7792"/>
                    <a:pt x="9146" y="3571"/>
                    <a:pt x="6614" y="1180"/>
                  </a:cubicBezTo>
                  <a:cubicBezTo>
                    <a:pt x="5843" y="364"/>
                    <a:pt x="4883" y="1"/>
                    <a:pt x="3935"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77"/>
            <p:cNvSpPr/>
            <p:nvPr/>
          </p:nvSpPr>
          <p:spPr>
            <a:xfrm>
              <a:off x="5022850" y="1860750"/>
              <a:ext cx="227525" cy="194825"/>
            </a:xfrm>
            <a:custGeom>
              <a:rect b="b" l="l" r="r" t="t"/>
              <a:pathLst>
                <a:path extrusionOk="0" h="7793" w="9101">
                  <a:moveTo>
                    <a:pt x="3938" y="1"/>
                  </a:moveTo>
                  <a:cubicBezTo>
                    <a:pt x="1909" y="1"/>
                    <a:pt x="0" y="1609"/>
                    <a:pt x="96" y="3993"/>
                  </a:cubicBezTo>
                  <a:cubicBezTo>
                    <a:pt x="96" y="6104"/>
                    <a:pt x="1784" y="7792"/>
                    <a:pt x="3895" y="7792"/>
                  </a:cubicBezTo>
                  <a:cubicBezTo>
                    <a:pt x="7412" y="7792"/>
                    <a:pt x="9100" y="3571"/>
                    <a:pt x="6708" y="1180"/>
                  </a:cubicBezTo>
                  <a:cubicBezTo>
                    <a:pt x="5893" y="364"/>
                    <a:pt x="4902" y="1"/>
                    <a:pt x="3938"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77"/>
            <p:cNvSpPr/>
            <p:nvPr/>
          </p:nvSpPr>
          <p:spPr>
            <a:xfrm>
              <a:off x="6105050" y="1860750"/>
              <a:ext cx="228675" cy="194825"/>
            </a:xfrm>
            <a:custGeom>
              <a:rect b="b" l="l" r="r" t="t"/>
              <a:pathLst>
                <a:path extrusionOk="0" h="7793" w="9147">
                  <a:moveTo>
                    <a:pt x="3873" y="1"/>
                  </a:moveTo>
                  <a:cubicBezTo>
                    <a:pt x="1876" y="1"/>
                    <a:pt x="1" y="1609"/>
                    <a:pt x="1" y="3993"/>
                  </a:cubicBezTo>
                  <a:cubicBezTo>
                    <a:pt x="1" y="6104"/>
                    <a:pt x="1689" y="7792"/>
                    <a:pt x="3800" y="7792"/>
                  </a:cubicBezTo>
                  <a:cubicBezTo>
                    <a:pt x="7317" y="7792"/>
                    <a:pt x="9146" y="3571"/>
                    <a:pt x="6614" y="1180"/>
                  </a:cubicBezTo>
                  <a:cubicBezTo>
                    <a:pt x="5798" y="364"/>
                    <a:pt x="4822" y="1"/>
                    <a:pt x="3873"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77"/>
            <p:cNvSpPr/>
            <p:nvPr/>
          </p:nvSpPr>
          <p:spPr>
            <a:xfrm>
              <a:off x="6643225" y="1860750"/>
              <a:ext cx="228650" cy="194825"/>
            </a:xfrm>
            <a:custGeom>
              <a:rect b="b" l="l" r="r" t="t"/>
              <a:pathLst>
                <a:path extrusionOk="0" h="7793" w="9146">
                  <a:moveTo>
                    <a:pt x="3978" y="1"/>
                  </a:moveTo>
                  <a:cubicBezTo>
                    <a:pt x="1940" y="1"/>
                    <a:pt x="0" y="1609"/>
                    <a:pt x="0" y="3993"/>
                  </a:cubicBezTo>
                  <a:cubicBezTo>
                    <a:pt x="0" y="6104"/>
                    <a:pt x="1829" y="7792"/>
                    <a:pt x="3940" y="7792"/>
                  </a:cubicBezTo>
                  <a:cubicBezTo>
                    <a:pt x="7457" y="7792"/>
                    <a:pt x="9145" y="3571"/>
                    <a:pt x="6754" y="1180"/>
                  </a:cubicBezTo>
                  <a:cubicBezTo>
                    <a:pt x="5938" y="364"/>
                    <a:pt x="4947" y="1"/>
                    <a:pt x="3978"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77"/>
            <p:cNvSpPr/>
            <p:nvPr/>
          </p:nvSpPr>
          <p:spPr>
            <a:xfrm>
              <a:off x="7184900" y="1860750"/>
              <a:ext cx="228650" cy="194825"/>
            </a:xfrm>
            <a:custGeom>
              <a:rect b="b" l="l" r="r" t="t"/>
              <a:pathLst>
                <a:path extrusionOk="0" h="7793" w="9146">
                  <a:moveTo>
                    <a:pt x="3934" y="1"/>
                  </a:moveTo>
                  <a:cubicBezTo>
                    <a:pt x="1940" y="1"/>
                    <a:pt x="0" y="1609"/>
                    <a:pt x="0" y="3993"/>
                  </a:cubicBezTo>
                  <a:cubicBezTo>
                    <a:pt x="0" y="6104"/>
                    <a:pt x="1688" y="7792"/>
                    <a:pt x="3940" y="7792"/>
                  </a:cubicBezTo>
                  <a:cubicBezTo>
                    <a:pt x="7457" y="7792"/>
                    <a:pt x="9145" y="3571"/>
                    <a:pt x="6613" y="1180"/>
                  </a:cubicBezTo>
                  <a:cubicBezTo>
                    <a:pt x="5842" y="364"/>
                    <a:pt x="4882" y="1"/>
                    <a:pt x="3934"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77"/>
            <p:cNvSpPr/>
            <p:nvPr/>
          </p:nvSpPr>
          <p:spPr>
            <a:xfrm>
              <a:off x="5563400" y="1860750"/>
              <a:ext cx="228650" cy="194825"/>
            </a:xfrm>
            <a:custGeom>
              <a:rect b="b" l="l" r="r" t="t"/>
              <a:pathLst>
                <a:path extrusionOk="0" h="7793" w="9146">
                  <a:moveTo>
                    <a:pt x="3934" y="1"/>
                  </a:moveTo>
                  <a:cubicBezTo>
                    <a:pt x="1940" y="1"/>
                    <a:pt x="0" y="1609"/>
                    <a:pt x="0" y="3993"/>
                  </a:cubicBezTo>
                  <a:cubicBezTo>
                    <a:pt x="0" y="6104"/>
                    <a:pt x="1829" y="7792"/>
                    <a:pt x="3940" y="7792"/>
                  </a:cubicBezTo>
                  <a:cubicBezTo>
                    <a:pt x="7457" y="7792"/>
                    <a:pt x="9145" y="3571"/>
                    <a:pt x="6613" y="1180"/>
                  </a:cubicBezTo>
                  <a:cubicBezTo>
                    <a:pt x="5842" y="364"/>
                    <a:pt x="4882" y="1"/>
                    <a:pt x="3934" y="1"/>
                  </a:cubicBezTo>
                  <a:close/>
                </a:path>
              </a:pathLst>
            </a:custGeom>
            <a:solidFill>
              <a:srgbClr val="A5A5A5">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5" name="Google Shape;675;p77"/>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77"/>
          <p:cNvSpPr/>
          <p:nvPr/>
        </p:nvSpPr>
        <p:spPr>
          <a:xfrm>
            <a:off x="8954104" y="2811175"/>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77"/>
          <p:cNvSpPr/>
          <p:nvPr/>
        </p:nvSpPr>
        <p:spPr>
          <a:xfrm>
            <a:off x="9080700" y="3471300"/>
            <a:ext cx="63300" cy="1672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77"/>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Left_2">
    <p:bg>
      <p:bgPr>
        <a:solidFill>
          <a:srgbClr val="EA555A"/>
        </a:solidFill>
      </p:bgPr>
    </p:bg>
    <p:spTree>
      <p:nvGrpSpPr>
        <p:cNvPr id="679" name="Shape 679"/>
        <p:cNvGrpSpPr/>
        <p:nvPr/>
      </p:nvGrpSpPr>
      <p:grpSpPr>
        <a:xfrm>
          <a:off x="0" y="0"/>
          <a:ext cx="0" cy="0"/>
          <a:chOff x="0" y="0"/>
          <a:chExt cx="0" cy="0"/>
        </a:xfrm>
      </p:grpSpPr>
      <p:sp>
        <p:nvSpPr>
          <p:cNvPr id="680" name="Google Shape;680;p78"/>
          <p:cNvSpPr txBox="1"/>
          <p:nvPr>
            <p:ph idx="12" type="sldNum"/>
          </p:nvPr>
        </p:nvSpPr>
        <p:spPr>
          <a:xfrm>
            <a:off x="4419679" y="4629150"/>
            <a:ext cx="2132400" cy="276300"/>
          </a:xfrm>
          <a:prstGeom prst="rect">
            <a:avLst/>
          </a:prstGeom>
          <a:noFill/>
          <a:ln>
            <a:noFill/>
          </a:ln>
        </p:spPr>
        <p:txBody>
          <a:bodyPr anchorCtr="0" anchor="ctr" bIns="17150" lIns="17150" spcFirstLastPara="1" rIns="17150" wrap="square" tIns="17150">
            <a:normAutofit/>
          </a:bodyPr>
          <a:lstStyle>
            <a:lvl1pPr indent="0" lvl="0" marL="0" marR="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1pPr>
            <a:lvl2pPr indent="0" lvl="1" marL="0" marR="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2pPr>
            <a:lvl3pPr indent="0" lvl="2" marL="0" marR="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3pPr>
            <a:lvl4pPr indent="0" lvl="3" marL="0" marR="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4pPr>
            <a:lvl5pPr indent="0" lvl="4" marL="0" marR="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5pPr>
            <a:lvl6pPr indent="0" lvl="5" marL="0" marR="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6pPr>
            <a:lvl7pPr indent="0" lvl="6" marL="0" marR="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7pPr>
            <a:lvl8pPr indent="0" lvl="7" marL="0" marR="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8pPr>
            <a:lvl9pPr indent="0" lvl="8" marL="0" marR="0" algn="r">
              <a:lnSpc>
                <a:spcPct val="100000"/>
              </a:lnSpc>
              <a:spcBef>
                <a:spcPts val="0"/>
              </a:spcBef>
              <a:spcAft>
                <a:spcPts val="0"/>
              </a:spcAft>
              <a:buClr>
                <a:srgbClr val="464646"/>
              </a:buClr>
              <a:buSzPts val="500"/>
              <a:buFont typeface="Calibri"/>
              <a:buNone/>
              <a:defRPr b="0" i="0" sz="500" u="none" cap="none" strike="noStrike">
                <a:solidFill>
                  <a:srgbClr val="46464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800">
              <a:solidFill>
                <a:srgbClr val="999999"/>
              </a:solidFill>
              <a:latin typeface="Nunito"/>
              <a:ea typeface="Nunito"/>
              <a:cs typeface="Nunito"/>
              <a:sym typeface="Nunito"/>
            </a:endParaRPr>
          </a:p>
        </p:txBody>
      </p:sp>
      <p:sp>
        <p:nvSpPr>
          <p:cNvPr id="681" name="Google Shape;681;p78"/>
          <p:cNvSpPr txBox="1"/>
          <p:nvPr/>
        </p:nvSpPr>
        <p:spPr>
          <a:xfrm rot="-5400000">
            <a:off x="-163029" y="885998"/>
            <a:ext cx="11253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A5A5A5"/>
              </a:buClr>
              <a:buSzPts val="800"/>
              <a:buFont typeface="Calibri"/>
              <a:buNone/>
            </a:pPr>
            <a:r>
              <a:rPr b="0" i="0" lang="en" sz="800" u="none" cap="none" strike="noStrike">
                <a:solidFill>
                  <a:srgbClr val="F3F3F3"/>
                </a:solidFill>
                <a:latin typeface="Calibri"/>
                <a:ea typeface="Calibri"/>
                <a:cs typeface="Calibri"/>
                <a:sym typeface="Calibri"/>
              </a:rPr>
              <a:t>proprietary + confidential</a:t>
            </a:r>
            <a:endParaRPr b="0" i="0" sz="600" u="none" cap="none" strike="noStrike">
              <a:solidFill>
                <a:srgbClr val="F3F3F3"/>
              </a:solidFill>
              <a:latin typeface="Arial"/>
              <a:ea typeface="Arial"/>
              <a:cs typeface="Arial"/>
              <a:sym typeface="Arial"/>
            </a:endParaRPr>
          </a:p>
        </p:txBody>
      </p:sp>
      <p:sp>
        <p:nvSpPr>
          <p:cNvPr id="682" name="Google Shape;682;p78"/>
          <p:cNvSpPr txBox="1"/>
          <p:nvPr>
            <p:ph type="title"/>
          </p:nvPr>
        </p:nvSpPr>
        <p:spPr>
          <a:xfrm>
            <a:off x="1263625" y="1828800"/>
            <a:ext cx="4070400" cy="1905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3" name="Google Shape;683;p78"/>
          <p:cNvSpPr txBox="1"/>
          <p:nvPr>
            <p:ph idx="1" type="subTitle"/>
          </p:nvPr>
        </p:nvSpPr>
        <p:spPr>
          <a:xfrm>
            <a:off x="1263625" y="4038600"/>
            <a:ext cx="42987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Proxima Nova"/>
                <a:ea typeface="Proxima Nova"/>
                <a:cs typeface="Proxima Nova"/>
                <a:sym typeface="Proxima Nova"/>
              </a:defRPr>
            </a:lvl9pPr>
          </a:lstStyle>
          <a:p/>
        </p:txBody>
      </p:sp>
      <p:pic>
        <p:nvPicPr>
          <p:cNvPr id="684" name="Google Shape;684;p78"/>
          <p:cNvPicPr preferRelativeResize="0"/>
          <p:nvPr/>
        </p:nvPicPr>
        <p:blipFill rotWithShape="1">
          <a:blip r:embed="rId2">
            <a:alphaModFix/>
          </a:blip>
          <a:srcRect b="0" l="0" r="0" t="0"/>
          <a:stretch/>
        </p:blipFill>
        <p:spPr>
          <a:xfrm>
            <a:off x="8382000" y="345500"/>
            <a:ext cx="381000" cy="381000"/>
          </a:xfrm>
          <a:prstGeom prst="rect">
            <a:avLst/>
          </a:prstGeom>
          <a:noFill/>
          <a:ln>
            <a:noFill/>
          </a:ln>
        </p:spPr>
      </p:pic>
      <p:sp>
        <p:nvSpPr>
          <p:cNvPr id="685" name="Google Shape;685;p78"/>
          <p:cNvSpPr/>
          <p:nvPr/>
        </p:nvSpPr>
        <p:spPr>
          <a:xfrm>
            <a:off x="325500" y="3872225"/>
            <a:ext cx="148500" cy="979500"/>
          </a:xfrm>
          <a:prstGeom prst="rect">
            <a:avLst/>
          </a:prstGeom>
          <a:solidFill>
            <a:srgbClr val="EC56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78"/>
          <p:cNvSpPr txBox="1"/>
          <p:nvPr/>
        </p:nvSpPr>
        <p:spPr>
          <a:xfrm rot="-5400000">
            <a:off x="-202625" y="4069376"/>
            <a:ext cx="1204500" cy="1485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chemeClr val="lt1"/>
              </a:buClr>
              <a:buSzPts val="800"/>
              <a:buFont typeface="Calibri"/>
              <a:buNone/>
            </a:pPr>
            <a:r>
              <a:rPr b="0" i="0" lang="en" sz="800" u="none" cap="none" strike="noStrike">
                <a:solidFill>
                  <a:srgbClr val="FFFFFF"/>
                </a:solidFill>
                <a:latin typeface="Calibri"/>
                <a:ea typeface="Calibri"/>
                <a:cs typeface="Calibri"/>
                <a:sym typeface="Calibri"/>
              </a:rPr>
              <a:t>www.wizeline.com</a:t>
            </a:r>
            <a:endParaRPr b="0" i="0" sz="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A5A5A5"/>
              </a:buClr>
              <a:buSzPts val="800"/>
              <a:buFont typeface="Calibri"/>
              <a:buNone/>
            </a:pPr>
            <a:r>
              <a:t/>
            </a:r>
            <a:endParaRPr b="0" i="0" sz="800" u="none" cap="none" strike="noStrike">
              <a:solidFill>
                <a:srgbClr val="FFFFFF"/>
              </a:solidFill>
              <a:latin typeface="Calibri"/>
              <a:ea typeface="Calibri"/>
              <a:cs typeface="Calibri"/>
              <a:sym typeface="Calibri"/>
            </a:endParaRPr>
          </a:p>
        </p:txBody>
      </p:sp>
      <p:sp>
        <p:nvSpPr>
          <p:cNvPr id="687" name="Google Shape;687;p78"/>
          <p:cNvSpPr/>
          <p:nvPr/>
        </p:nvSpPr>
        <p:spPr>
          <a:xfrm>
            <a:off x="281700" y="2108975"/>
            <a:ext cx="228300" cy="979500"/>
          </a:xfrm>
          <a:prstGeom prst="rect">
            <a:avLst/>
          </a:prstGeom>
          <a:solidFill>
            <a:srgbClr val="EA55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8" name="Google Shape;688;p78"/>
          <p:cNvPicPr preferRelativeResize="0"/>
          <p:nvPr/>
        </p:nvPicPr>
        <p:blipFill rotWithShape="1">
          <a:blip r:embed="rId3">
            <a:alphaModFix/>
          </a:blip>
          <a:srcRect b="0" l="0" r="0" t="0"/>
          <a:stretch/>
        </p:blipFill>
        <p:spPr>
          <a:xfrm rot="-5400000">
            <a:off x="108199" y="2508400"/>
            <a:ext cx="575301" cy="1267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5">
  <p:cSld name="TITLE_9_7">
    <p:bg>
      <p:bgPr>
        <a:solidFill>
          <a:schemeClr val="lt1"/>
        </a:solidFill>
      </p:bgPr>
    </p:bg>
    <p:spTree>
      <p:nvGrpSpPr>
        <p:cNvPr id="689" name="Shape 689"/>
        <p:cNvGrpSpPr/>
        <p:nvPr/>
      </p:nvGrpSpPr>
      <p:grpSpPr>
        <a:xfrm>
          <a:off x="0" y="0"/>
          <a:ext cx="0" cy="0"/>
          <a:chOff x="0" y="0"/>
          <a:chExt cx="0" cy="0"/>
        </a:xfrm>
      </p:grpSpPr>
      <p:sp>
        <p:nvSpPr>
          <p:cNvPr id="690" name="Google Shape;690;p79"/>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691" name="Google Shape;691;p79"/>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692" name="Google Shape;692;p79"/>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1pPr>
            <a:lvl2pPr indent="-304800" lvl="1" marL="9144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2pPr>
            <a:lvl3pPr indent="-304800" lvl="2" marL="13716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3pPr>
            <a:lvl4pPr indent="-304800" lvl="3" marL="18288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4pPr>
            <a:lvl5pPr indent="-304800" lvl="4" marL="22860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5pPr>
            <a:lvl6pPr indent="-304800" lvl="5" marL="27432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6pPr>
            <a:lvl7pPr indent="-304800" lvl="6" marL="32004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7pPr>
            <a:lvl8pPr indent="-304800" lvl="7" marL="36576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8pPr>
            <a:lvl9pPr indent="-304800" lvl="8" marL="41148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9pPr>
          </a:lstStyle>
          <a:p/>
        </p:txBody>
      </p:sp>
      <p:sp>
        <p:nvSpPr>
          <p:cNvPr id="693" name="Google Shape;693;p7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694" name="Google Shape;694;p7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grpSp>
        <p:nvGrpSpPr>
          <p:cNvPr id="695" name="Google Shape;695;p79"/>
          <p:cNvGrpSpPr/>
          <p:nvPr/>
        </p:nvGrpSpPr>
        <p:grpSpPr>
          <a:xfrm>
            <a:off x="571513" y="328364"/>
            <a:ext cx="259664" cy="257680"/>
            <a:chOff x="1482000" y="1585348"/>
            <a:chExt cx="445698" cy="442293"/>
          </a:xfrm>
        </p:grpSpPr>
        <p:sp>
          <p:nvSpPr>
            <p:cNvPr id="696" name="Google Shape;696;p79"/>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79"/>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B72A4"/>
                </a:solidFill>
                <a:latin typeface="Arial"/>
                <a:ea typeface="Arial"/>
                <a:cs typeface="Arial"/>
                <a:sym typeface="Arial"/>
              </a:endParaRPr>
            </a:p>
          </p:txBody>
        </p:sp>
      </p:grpSp>
      <p:sp>
        <p:nvSpPr>
          <p:cNvPr id="698" name="Google Shape;698;p79"/>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1pPr>
            <a:lvl2pPr lvl="1"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2pPr>
            <a:lvl3pPr lvl="2"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3pPr>
            <a:lvl4pPr lvl="3"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4pPr>
            <a:lvl5pPr lvl="4"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5pPr>
            <a:lvl6pPr lvl="5"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6pPr>
            <a:lvl7pPr lvl="6"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7pPr>
            <a:lvl8pPr lvl="7"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8pPr>
            <a:lvl9pPr lvl="8" marR="0" rtl="0" algn="l">
              <a:lnSpc>
                <a:spcPct val="100000"/>
              </a:lnSpc>
              <a:spcBef>
                <a:spcPts val="0"/>
              </a:spcBef>
              <a:spcAft>
                <a:spcPts val="0"/>
              </a:spcAft>
              <a:buClr>
                <a:srgbClr val="203449"/>
              </a:buClr>
              <a:buSzPts val="1600"/>
              <a:buFont typeface="Nunito Sans"/>
              <a:buNone/>
              <a:defRPr b="1" i="0" sz="1600" u="none" cap="none" strike="noStrike">
                <a:solidFill>
                  <a:srgbClr val="203449"/>
                </a:solidFill>
                <a:latin typeface="Nunito Sans"/>
                <a:ea typeface="Nunito Sans"/>
                <a:cs typeface="Nunito Sans"/>
                <a:sym typeface="Nunito Sans"/>
              </a:defRPr>
            </a:lvl9pPr>
          </a:lstStyle>
          <a:p/>
        </p:txBody>
      </p:sp>
      <p:pic>
        <p:nvPicPr>
          <p:cNvPr id="699" name="Google Shape;699;p79"/>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1 2">
  <p:cSld name="TITLE_12_1_2">
    <p:bg>
      <p:bgPr>
        <a:solidFill>
          <a:srgbClr val="111823"/>
        </a:solidFill>
      </p:bgPr>
    </p:bg>
    <p:spTree>
      <p:nvGrpSpPr>
        <p:cNvPr id="700" name="Shape 700"/>
        <p:cNvGrpSpPr/>
        <p:nvPr/>
      </p:nvGrpSpPr>
      <p:grpSpPr>
        <a:xfrm>
          <a:off x="0" y="0"/>
          <a:ext cx="0" cy="0"/>
          <a:chOff x="0" y="0"/>
          <a:chExt cx="0" cy="0"/>
        </a:xfrm>
      </p:grpSpPr>
      <p:sp>
        <p:nvSpPr>
          <p:cNvPr id="701" name="Google Shape;701;p80"/>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702" name="Google Shape;702;p80"/>
          <p:cNvPicPr preferRelativeResize="0"/>
          <p:nvPr/>
        </p:nvPicPr>
        <p:blipFill rotWithShape="1">
          <a:blip r:embed="rId2">
            <a:alphaModFix/>
          </a:blip>
          <a:srcRect b="0" l="0" r="0" t="0"/>
          <a:stretch/>
        </p:blipFill>
        <p:spPr>
          <a:xfrm>
            <a:off x="0" y="5005375"/>
            <a:ext cx="9144000" cy="138125"/>
          </a:xfrm>
          <a:prstGeom prst="rect">
            <a:avLst/>
          </a:prstGeom>
          <a:noFill/>
          <a:ln>
            <a:noFill/>
          </a:ln>
        </p:spPr>
      </p:pic>
      <p:cxnSp>
        <p:nvCxnSpPr>
          <p:cNvPr id="703" name="Google Shape;703;p80"/>
          <p:cNvCxnSpPr/>
          <p:nvPr/>
        </p:nvCxnSpPr>
        <p:spPr>
          <a:xfrm>
            <a:off x="3048000" y="1905000"/>
            <a:ext cx="0" cy="1295400"/>
          </a:xfrm>
          <a:prstGeom prst="straightConnector1">
            <a:avLst/>
          </a:prstGeom>
          <a:noFill/>
          <a:ln cap="flat" cmpd="sng" w="9525">
            <a:solidFill>
              <a:srgbClr val="E93D44"/>
            </a:solidFill>
            <a:prstDash val="solid"/>
            <a:round/>
            <a:headEnd len="sm" w="sm" type="none"/>
            <a:tailEnd len="sm" w="sm" type="none"/>
          </a:ln>
        </p:spPr>
      </p:cxnSp>
      <p:sp>
        <p:nvSpPr>
          <p:cNvPr id="704" name="Google Shape;704;p80"/>
          <p:cNvSpPr/>
          <p:nvPr>
            <p:ph idx="2" type="pic"/>
          </p:nvPr>
        </p:nvSpPr>
        <p:spPr>
          <a:xfrm>
            <a:off x="3543300" y="1905000"/>
            <a:ext cx="2057400" cy="1295400"/>
          </a:xfrm>
          <a:prstGeom prst="rect">
            <a:avLst/>
          </a:prstGeom>
          <a:noFill/>
          <a:ln>
            <a:noFill/>
          </a:ln>
        </p:spPr>
      </p:sp>
      <p:sp>
        <p:nvSpPr>
          <p:cNvPr id="705" name="Google Shape;705;p8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proprietary + confidential</a:t>
            </a:r>
            <a:endParaRPr b="0" i="0" sz="580" u="none" cap="none" strike="noStrike">
              <a:solidFill>
                <a:srgbClr val="FFFFFF"/>
              </a:solidFill>
              <a:latin typeface="Nunito Sans"/>
              <a:ea typeface="Nunito Sans"/>
              <a:cs typeface="Nunito Sans"/>
              <a:sym typeface="Nunito Sans"/>
            </a:endParaRPr>
          </a:p>
        </p:txBody>
      </p:sp>
      <p:sp>
        <p:nvSpPr>
          <p:cNvPr id="706" name="Google Shape;706;p8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www.wizeline.com</a:t>
            </a:r>
            <a:endParaRPr b="0" i="0" sz="580" u="none" cap="none" strike="noStrike">
              <a:solidFill>
                <a:srgbClr val="FFFFFF"/>
              </a:solidFill>
              <a:latin typeface="Nunito Sans"/>
              <a:ea typeface="Nunito Sans"/>
              <a:cs typeface="Nunito Sans"/>
              <a:sym typeface="Nunito Sans"/>
            </a:endParaRPr>
          </a:p>
        </p:txBody>
      </p:sp>
      <p:pic>
        <p:nvPicPr>
          <p:cNvPr id="707" name="Google Shape;707;p80"/>
          <p:cNvPicPr preferRelativeResize="0"/>
          <p:nvPr/>
        </p:nvPicPr>
        <p:blipFill rotWithShape="1">
          <a:blip r:embed="rId3">
            <a:alphaModFix/>
          </a:blip>
          <a:srcRect b="0" l="0" r="0" t="0"/>
          <a:stretch/>
        </p:blipFill>
        <p:spPr>
          <a:xfrm>
            <a:off x="525400" y="1770100"/>
            <a:ext cx="2368850" cy="16033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2 ">
  <p:cSld name="TITLE_1_1">
    <p:bg>
      <p:bgPr>
        <a:blipFill>
          <a:blip r:embed="rId2">
            <a:alphaModFix/>
          </a:blip>
          <a:stretch>
            <a:fillRect/>
          </a:stretch>
        </a:blipFill>
      </p:bgPr>
    </p:bg>
    <p:spTree>
      <p:nvGrpSpPr>
        <p:cNvPr id="708" name="Shape 708"/>
        <p:cNvGrpSpPr/>
        <p:nvPr/>
      </p:nvGrpSpPr>
      <p:grpSpPr>
        <a:xfrm>
          <a:off x="0" y="0"/>
          <a:ext cx="0" cy="0"/>
          <a:chOff x="0" y="0"/>
          <a:chExt cx="0" cy="0"/>
        </a:xfrm>
      </p:grpSpPr>
      <p:sp>
        <p:nvSpPr>
          <p:cNvPr id="709" name="Google Shape;709;p81"/>
          <p:cNvSpPr txBox="1"/>
          <p:nvPr>
            <p:ph idx="1" type="subTitle"/>
          </p:nvPr>
        </p:nvSpPr>
        <p:spPr>
          <a:xfrm>
            <a:off x="442500" y="3396825"/>
            <a:ext cx="4129500" cy="775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1800"/>
              <a:buFont typeface="Proxima Nova"/>
              <a:buNone/>
              <a:defRPr b="0" i="0" sz="1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1800"/>
              <a:buFont typeface="Proxima Nova"/>
              <a:buNone/>
              <a:defRPr b="0" i="0" sz="1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1800"/>
              <a:buFont typeface="Proxima Nova"/>
              <a:buNone/>
              <a:defRPr b="0" i="0" sz="1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1800"/>
              <a:buFont typeface="Proxima Nova"/>
              <a:buNone/>
              <a:defRPr b="0" i="0" sz="1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1800"/>
              <a:buFont typeface="Proxima Nova"/>
              <a:buNone/>
              <a:defRPr b="0" i="0" sz="1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1800"/>
              <a:buFont typeface="Proxima Nova"/>
              <a:buNone/>
              <a:defRPr b="0" i="0" sz="1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1800"/>
              <a:buFont typeface="Proxima Nova"/>
              <a:buNone/>
              <a:defRPr b="0" i="0" sz="1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1800"/>
              <a:buFont typeface="Proxima Nova"/>
              <a:buNone/>
              <a:defRPr b="0" i="0" sz="1800" u="none" cap="none" strike="noStrike">
                <a:solidFill>
                  <a:schemeClr val="dk1"/>
                </a:solidFill>
                <a:latin typeface="Proxima Nova"/>
                <a:ea typeface="Proxima Nova"/>
                <a:cs typeface="Proxima Nova"/>
                <a:sym typeface="Proxima Nova"/>
              </a:defRPr>
            </a:lvl9pPr>
          </a:lstStyle>
          <a:p/>
        </p:txBody>
      </p:sp>
      <p:sp>
        <p:nvSpPr>
          <p:cNvPr id="710" name="Google Shape;710;p81"/>
          <p:cNvSpPr/>
          <p:nvPr/>
        </p:nvSpPr>
        <p:spPr>
          <a:xfrm>
            <a:off x="463218" y="3180225"/>
            <a:ext cx="2677800" cy="72000"/>
          </a:xfrm>
          <a:prstGeom prst="rect">
            <a:avLst/>
          </a:prstGeom>
          <a:solidFill>
            <a:srgbClr val="F1B4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81"/>
          <p:cNvSpPr txBox="1"/>
          <p:nvPr>
            <p:ph type="ctrTitle"/>
          </p:nvPr>
        </p:nvSpPr>
        <p:spPr>
          <a:xfrm>
            <a:off x="463225" y="1278225"/>
            <a:ext cx="4108800" cy="17574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4200"/>
              <a:buFont typeface="Proxima Nova Extrabold"/>
              <a:buChar char="●"/>
              <a:defRPr b="0" i="0" sz="4200" u="none" cap="none" strike="noStrike">
                <a:solidFill>
                  <a:srgbClr val="000000"/>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5200"/>
              <a:buFont typeface="Proxima Nova"/>
              <a:buChar char="○"/>
              <a:defRPr b="0" i="0" sz="52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5200"/>
              <a:buFont typeface="Proxima Nova"/>
              <a:buChar char="■"/>
              <a:defRPr b="0" i="0" sz="52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5200"/>
              <a:buFont typeface="Proxima Nova"/>
              <a:buChar char="●"/>
              <a:defRPr b="0" i="0" sz="52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5200"/>
              <a:buFont typeface="Proxima Nova"/>
              <a:buChar char="○"/>
              <a:defRPr b="0" i="0" sz="52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5200"/>
              <a:buFont typeface="Proxima Nova"/>
              <a:buChar char="■"/>
              <a:defRPr b="0" i="0" sz="52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5200"/>
              <a:buFont typeface="Proxima Nova"/>
              <a:buChar char="●"/>
              <a:defRPr b="0" i="0" sz="52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5200"/>
              <a:buFont typeface="Proxima Nova"/>
              <a:buChar char="○"/>
              <a:defRPr b="0" i="0" sz="52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5200"/>
              <a:buFont typeface="Proxima Nova"/>
              <a:buChar char="■"/>
              <a:defRPr b="0" i="0" sz="5200" u="none" cap="none" strike="noStrike">
                <a:solidFill>
                  <a:srgbClr val="000000"/>
                </a:solidFill>
                <a:latin typeface="Proxima Nova"/>
                <a:ea typeface="Proxima Nova"/>
                <a:cs typeface="Proxima Nova"/>
                <a:sym typeface="Proxima Nova"/>
              </a:defRPr>
            </a:lvl9pPr>
          </a:lstStyle>
          <a:p/>
        </p:txBody>
      </p:sp>
      <p:grpSp>
        <p:nvGrpSpPr>
          <p:cNvPr id="712" name="Google Shape;712;p81"/>
          <p:cNvGrpSpPr/>
          <p:nvPr/>
        </p:nvGrpSpPr>
        <p:grpSpPr>
          <a:xfrm>
            <a:off x="463242" y="457168"/>
            <a:ext cx="514597" cy="342991"/>
            <a:chOff x="466725" y="1990225"/>
            <a:chExt cx="1155100" cy="770075"/>
          </a:xfrm>
        </p:grpSpPr>
        <p:sp>
          <p:nvSpPr>
            <p:cNvPr id="713" name="Google Shape;713;p81"/>
            <p:cNvSpPr/>
            <p:nvPr/>
          </p:nvSpPr>
          <p:spPr>
            <a:xfrm>
              <a:off x="698850" y="2137450"/>
              <a:ext cx="224625" cy="32100"/>
            </a:xfrm>
            <a:custGeom>
              <a:rect b="b" l="l" r="r" t="t"/>
              <a:pathLst>
                <a:path extrusionOk="0" h="1284" w="8985">
                  <a:moveTo>
                    <a:pt x="680" y="0"/>
                  </a:moveTo>
                  <a:lnTo>
                    <a:pt x="378" y="76"/>
                  </a:lnTo>
                  <a:lnTo>
                    <a:pt x="227" y="227"/>
                  </a:lnTo>
                  <a:lnTo>
                    <a:pt x="76" y="378"/>
                  </a:lnTo>
                  <a:lnTo>
                    <a:pt x="1" y="680"/>
                  </a:lnTo>
                  <a:lnTo>
                    <a:pt x="76" y="906"/>
                  </a:lnTo>
                  <a:lnTo>
                    <a:pt x="227" y="1133"/>
                  </a:lnTo>
                  <a:lnTo>
                    <a:pt x="378" y="1284"/>
                  </a:lnTo>
                  <a:lnTo>
                    <a:pt x="8607" y="1284"/>
                  </a:lnTo>
                  <a:lnTo>
                    <a:pt x="8758" y="1133"/>
                  </a:lnTo>
                  <a:lnTo>
                    <a:pt x="8909" y="906"/>
                  </a:lnTo>
                  <a:lnTo>
                    <a:pt x="8985" y="680"/>
                  </a:lnTo>
                  <a:lnTo>
                    <a:pt x="8909" y="378"/>
                  </a:lnTo>
                  <a:lnTo>
                    <a:pt x="8758" y="227"/>
                  </a:lnTo>
                  <a:lnTo>
                    <a:pt x="8607" y="76"/>
                  </a:lnTo>
                  <a:lnTo>
                    <a:pt x="8305" y="0"/>
                  </a:lnTo>
                  <a:close/>
                </a:path>
              </a:pathLst>
            </a:custGeom>
            <a:solidFill>
              <a:srgbClr val="66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81"/>
            <p:cNvSpPr/>
            <p:nvPr/>
          </p:nvSpPr>
          <p:spPr>
            <a:xfrm>
              <a:off x="674325" y="2273325"/>
              <a:ext cx="249150" cy="32125"/>
            </a:xfrm>
            <a:custGeom>
              <a:rect b="b" l="l" r="r" t="t"/>
              <a:pathLst>
                <a:path extrusionOk="0" h="1285" w="9966">
                  <a:moveTo>
                    <a:pt x="453" y="1"/>
                  </a:moveTo>
                  <a:lnTo>
                    <a:pt x="227" y="152"/>
                  </a:lnTo>
                  <a:lnTo>
                    <a:pt x="76" y="378"/>
                  </a:lnTo>
                  <a:lnTo>
                    <a:pt x="0" y="605"/>
                  </a:lnTo>
                  <a:lnTo>
                    <a:pt x="76" y="907"/>
                  </a:lnTo>
                  <a:lnTo>
                    <a:pt x="227" y="1058"/>
                  </a:lnTo>
                  <a:lnTo>
                    <a:pt x="453" y="1209"/>
                  </a:lnTo>
                  <a:lnTo>
                    <a:pt x="680" y="1284"/>
                  </a:lnTo>
                  <a:lnTo>
                    <a:pt x="9286" y="1284"/>
                  </a:lnTo>
                  <a:lnTo>
                    <a:pt x="9513" y="1209"/>
                  </a:lnTo>
                  <a:lnTo>
                    <a:pt x="9739" y="1058"/>
                  </a:lnTo>
                  <a:lnTo>
                    <a:pt x="9890" y="907"/>
                  </a:lnTo>
                  <a:lnTo>
                    <a:pt x="9966" y="605"/>
                  </a:lnTo>
                  <a:lnTo>
                    <a:pt x="9890" y="378"/>
                  </a:lnTo>
                  <a:lnTo>
                    <a:pt x="9739" y="152"/>
                  </a:lnTo>
                  <a:lnTo>
                    <a:pt x="9513" y="1"/>
                  </a:lnTo>
                  <a:close/>
                </a:path>
              </a:pathLst>
            </a:custGeom>
            <a:solidFill>
              <a:srgbClr val="66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1"/>
            <p:cNvSpPr/>
            <p:nvPr/>
          </p:nvSpPr>
          <p:spPr>
            <a:xfrm>
              <a:off x="646025" y="2407325"/>
              <a:ext cx="277450" cy="32125"/>
            </a:xfrm>
            <a:custGeom>
              <a:rect b="b" l="l" r="r" t="t"/>
              <a:pathLst>
                <a:path extrusionOk="0" h="1285" w="11098">
                  <a:moveTo>
                    <a:pt x="680" y="1"/>
                  </a:moveTo>
                  <a:lnTo>
                    <a:pt x="453" y="76"/>
                  </a:lnTo>
                  <a:lnTo>
                    <a:pt x="227" y="227"/>
                  </a:lnTo>
                  <a:lnTo>
                    <a:pt x="76" y="378"/>
                  </a:lnTo>
                  <a:lnTo>
                    <a:pt x="0" y="680"/>
                  </a:lnTo>
                  <a:lnTo>
                    <a:pt x="76" y="907"/>
                  </a:lnTo>
                  <a:lnTo>
                    <a:pt x="227" y="1133"/>
                  </a:lnTo>
                  <a:lnTo>
                    <a:pt x="453" y="1284"/>
                  </a:lnTo>
                  <a:lnTo>
                    <a:pt x="10645" y="1284"/>
                  </a:lnTo>
                  <a:lnTo>
                    <a:pt x="10871" y="1133"/>
                  </a:lnTo>
                  <a:lnTo>
                    <a:pt x="11022" y="907"/>
                  </a:lnTo>
                  <a:lnTo>
                    <a:pt x="11098" y="680"/>
                  </a:lnTo>
                  <a:lnTo>
                    <a:pt x="11022" y="378"/>
                  </a:lnTo>
                  <a:lnTo>
                    <a:pt x="10871" y="227"/>
                  </a:lnTo>
                  <a:lnTo>
                    <a:pt x="10645" y="76"/>
                  </a:lnTo>
                  <a:lnTo>
                    <a:pt x="10418" y="1"/>
                  </a:lnTo>
                  <a:close/>
                </a:path>
              </a:pathLst>
            </a:custGeom>
            <a:solidFill>
              <a:srgbClr val="66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81"/>
            <p:cNvSpPr/>
            <p:nvPr/>
          </p:nvSpPr>
          <p:spPr>
            <a:xfrm>
              <a:off x="1163150" y="2137450"/>
              <a:ext cx="224625" cy="32100"/>
            </a:xfrm>
            <a:custGeom>
              <a:rect b="b" l="l" r="r" t="t"/>
              <a:pathLst>
                <a:path extrusionOk="0" h="1284" w="8985">
                  <a:moveTo>
                    <a:pt x="605" y="0"/>
                  </a:moveTo>
                  <a:lnTo>
                    <a:pt x="378" y="76"/>
                  </a:lnTo>
                  <a:lnTo>
                    <a:pt x="152" y="227"/>
                  </a:lnTo>
                  <a:lnTo>
                    <a:pt x="1" y="378"/>
                  </a:lnTo>
                  <a:lnTo>
                    <a:pt x="1" y="680"/>
                  </a:lnTo>
                  <a:lnTo>
                    <a:pt x="1" y="906"/>
                  </a:lnTo>
                  <a:lnTo>
                    <a:pt x="152" y="1133"/>
                  </a:lnTo>
                  <a:lnTo>
                    <a:pt x="378" y="1284"/>
                  </a:lnTo>
                  <a:lnTo>
                    <a:pt x="8532" y="1284"/>
                  </a:lnTo>
                  <a:lnTo>
                    <a:pt x="8758" y="1133"/>
                  </a:lnTo>
                  <a:lnTo>
                    <a:pt x="8909" y="906"/>
                  </a:lnTo>
                  <a:lnTo>
                    <a:pt x="8985" y="680"/>
                  </a:lnTo>
                  <a:lnTo>
                    <a:pt x="8909" y="378"/>
                  </a:lnTo>
                  <a:lnTo>
                    <a:pt x="8758" y="227"/>
                  </a:lnTo>
                  <a:lnTo>
                    <a:pt x="8532" y="76"/>
                  </a:lnTo>
                  <a:lnTo>
                    <a:pt x="8305" y="0"/>
                  </a:lnTo>
                  <a:close/>
                </a:path>
              </a:pathLst>
            </a:custGeom>
            <a:solidFill>
              <a:srgbClr val="66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81"/>
            <p:cNvSpPr/>
            <p:nvPr/>
          </p:nvSpPr>
          <p:spPr>
            <a:xfrm>
              <a:off x="1163150" y="2273325"/>
              <a:ext cx="247275" cy="32125"/>
            </a:xfrm>
            <a:custGeom>
              <a:rect b="b" l="l" r="r" t="t"/>
              <a:pathLst>
                <a:path extrusionOk="0" h="1285" w="9891">
                  <a:moveTo>
                    <a:pt x="378" y="1"/>
                  </a:moveTo>
                  <a:lnTo>
                    <a:pt x="152" y="152"/>
                  </a:lnTo>
                  <a:lnTo>
                    <a:pt x="76" y="378"/>
                  </a:lnTo>
                  <a:lnTo>
                    <a:pt x="1" y="605"/>
                  </a:lnTo>
                  <a:lnTo>
                    <a:pt x="76" y="907"/>
                  </a:lnTo>
                  <a:lnTo>
                    <a:pt x="152" y="1058"/>
                  </a:lnTo>
                  <a:lnTo>
                    <a:pt x="378" y="1209"/>
                  </a:lnTo>
                  <a:lnTo>
                    <a:pt x="680" y="1284"/>
                  </a:lnTo>
                  <a:lnTo>
                    <a:pt x="9211" y="1284"/>
                  </a:lnTo>
                  <a:lnTo>
                    <a:pt x="9513" y="1209"/>
                  </a:lnTo>
                  <a:lnTo>
                    <a:pt x="9740" y="1058"/>
                  </a:lnTo>
                  <a:lnTo>
                    <a:pt x="9891" y="907"/>
                  </a:lnTo>
                  <a:lnTo>
                    <a:pt x="9891" y="605"/>
                  </a:lnTo>
                  <a:lnTo>
                    <a:pt x="9891" y="378"/>
                  </a:lnTo>
                  <a:lnTo>
                    <a:pt x="9740" y="152"/>
                  </a:lnTo>
                  <a:lnTo>
                    <a:pt x="9513" y="1"/>
                  </a:lnTo>
                  <a:close/>
                </a:path>
              </a:pathLst>
            </a:custGeom>
            <a:solidFill>
              <a:srgbClr val="66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81"/>
            <p:cNvSpPr/>
            <p:nvPr/>
          </p:nvSpPr>
          <p:spPr>
            <a:xfrm>
              <a:off x="1246200" y="2407325"/>
              <a:ext cx="194425" cy="32125"/>
            </a:xfrm>
            <a:custGeom>
              <a:rect b="b" l="l" r="r" t="t"/>
              <a:pathLst>
                <a:path extrusionOk="0" h="1285" w="7777">
                  <a:moveTo>
                    <a:pt x="756" y="1"/>
                  </a:moveTo>
                  <a:lnTo>
                    <a:pt x="454" y="76"/>
                  </a:lnTo>
                  <a:lnTo>
                    <a:pt x="227" y="227"/>
                  </a:lnTo>
                  <a:lnTo>
                    <a:pt x="76" y="378"/>
                  </a:lnTo>
                  <a:lnTo>
                    <a:pt x="1" y="680"/>
                  </a:lnTo>
                  <a:lnTo>
                    <a:pt x="76" y="907"/>
                  </a:lnTo>
                  <a:lnTo>
                    <a:pt x="227" y="1133"/>
                  </a:lnTo>
                  <a:lnTo>
                    <a:pt x="454" y="1284"/>
                  </a:lnTo>
                  <a:lnTo>
                    <a:pt x="7324" y="1284"/>
                  </a:lnTo>
                  <a:lnTo>
                    <a:pt x="7550" y="1133"/>
                  </a:lnTo>
                  <a:lnTo>
                    <a:pt x="7701" y="907"/>
                  </a:lnTo>
                  <a:lnTo>
                    <a:pt x="7777" y="680"/>
                  </a:lnTo>
                  <a:lnTo>
                    <a:pt x="7701" y="378"/>
                  </a:lnTo>
                  <a:lnTo>
                    <a:pt x="7550" y="227"/>
                  </a:lnTo>
                  <a:lnTo>
                    <a:pt x="7324" y="76"/>
                  </a:lnTo>
                  <a:lnTo>
                    <a:pt x="7022" y="1"/>
                  </a:lnTo>
                  <a:close/>
                </a:path>
              </a:pathLst>
            </a:custGeom>
            <a:solidFill>
              <a:srgbClr val="66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81"/>
            <p:cNvSpPr/>
            <p:nvPr/>
          </p:nvSpPr>
          <p:spPr>
            <a:xfrm>
              <a:off x="466725" y="1990225"/>
              <a:ext cx="1155100" cy="770075"/>
            </a:xfrm>
            <a:custGeom>
              <a:rect b="b" l="l" r="r" t="t"/>
              <a:pathLst>
                <a:path extrusionOk="0" h="30803" w="46204">
                  <a:moveTo>
                    <a:pt x="39560" y="2114"/>
                  </a:moveTo>
                  <a:lnTo>
                    <a:pt x="39560" y="2190"/>
                  </a:lnTo>
                  <a:lnTo>
                    <a:pt x="43863" y="22800"/>
                  </a:lnTo>
                  <a:lnTo>
                    <a:pt x="30802" y="22800"/>
                  </a:lnTo>
                  <a:lnTo>
                    <a:pt x="27858" y="16987"/>
                  </a:lnTo>
                  <a:lnTo>
                    <a:pt x="27556" y="16685"/>
                  </a:lnTo>
                  <a:lnTo>
                    <a:pt x="27405" y="16534"/>
                  </a:lnTo>
                  <a:lnTo>
                    <a:pt x="27178" y="16458"/>
                  </a:lnTo>
                  <a:lnTo>
                    <a:pt x="26801" y="16383"/>
                  </a:lnTo>
                  <a:lnTo>
                    <a:pt x="26423" y="16458"/>
                  </a:lnTo>
                  <a:lnTo>
                    <a:pt x="26121" y="16685"/>
                  </a:lnTo>
                  <a:lnTo>
                    <a:pt x="25895" y="16987"/>
                  </a:lnTo>
                  <a:lnTo>
                    <a:pt x="21290" y="27330"/>
                  </a:lnTo>
                  <a:lnTo>
                    <a:pt x="18949" y="23253"/>
                  </a:lnTo>
                  <a:lnTo>
                    <a:pt x="18798" y="23027"/>
                  </a:lnTo>
                  <a:lnTo>
                    <a:pt x="18572" y="22876"/>
                  </a:lnTo>
                  <a:lnTo>
                    <a:pt x="18345" y="22725"/>
                  </a:lnTo>
                  <a:lnTo>
                    <a:pt x="2416" y="22725"/>
                  </a:lnTo>
                  <a:lnTo>
                    <a:pt x="6719" y="2190"/>
                  </a:lnTo>
                  <a:lnTo>
                    <a:pt x="6719" y="2114"/>
                  </a:lnTo>
                  <a:lnTo>
                    <a:pt x="22045" y="2114"/>
                  </a:lnTo>
                  <a:lnTo>
                    <a:pt x="22045" y="2190"/>
                  </a:lnTo>
                  <a:lnTo>
                    <a:pt x="22045" y="12004"/>
                  </a:lnTo>
                  <a:lnTo>
                    <a:pt x="22120" y="12382"/>
                  </a:lnTo>
                  <a:lnTo>
                    <a:pt x="22347" y="12759"/>
                  </a:lnTo>
                  <a:lnTo>
                    <a:pt x="22724" y="12986"/>
                  </a:lnTo>
                  <a:lnTo>
                    <a:pt x="23102" y="13061"/>
                  </a:lnTo>
                  <a:lnTo>
                    <a:pt x="23555" y="12986"/>
                  </a:lnTo>
                  <a:lnTo>
                    <a:pt x="23857" y="12759"/>
                  </a:lnTo>
                  <a:lnTo>
                    <a:pt x="24083" y="12382"/>
                  </a:lnTo>
                  <a:lnTo>
                    <a:pt x="24234" y="12004"/>
                  </a:lnTo>
                  <a:lnTo>
                    <a:pt x="24234" y="2190"/>
                  </a:lnTo>
                  <a:lnTo>
                    <a:pt x="24234" y="2114"/>
                  </a:lnTo>
                  <a:close/>
                  <a:moveTo>
                    <a:pt x="5813" y="1"/>
                  </a:moveTo>
                  <a:lnTo>
                    <a:pt x="5511" y="76"/>
                  </a:lnTo>
                  <a:lnTo>
                    <a:pt x="5134" y="227"/>
                  </a:lnTo>
                  <a:lnTo>
                    <a:pt x="4907" y="529"/>
                  </a:lnTo>
                  <a:lnTo>
                    <a:pt x="4756" y="831"/>
                  </a:lnTo>
                  <a:lnTo>
                    <a:pt x="0" y="23555"/>
                  </a:lnTo>
                  <a:lnTo>
                    <a:pt x="0" y="23781"/>
                  </a:lnTo>
                  <a:lnTo>
                    <a:pt x="75" y="24083"/>
                  </a:lnTo>
                  <a:lnTo>
                    <a:pt x="151" y="24234"/>
                  </a:lnTo>
                  <a:lnTo>
                    <a:pt x="226" y="24461"/>
                  </a:lnTo>
                  <a:lnTo>
                    <a:pt x="453" y="24612"/>
                  </a:lnTo>
                  <a:lnTo>
                    <a:pt x="604" y="24763"/>
                  </a:lnTo>
                  <a:lnTo>
                    <a:pt x="830" y="24838"/>
                  </a:lnTo>
                  <a:lnTo>
                    <a:pt x="17439" y="24838"/>
                  </a:lnTo>
                  <a:lnTo>
                    <a:pt x="20459" y="30199"/>
                  </a:lnTo>
                  <a:lnTo>
                    <a:pt x="20610" y="30425"/>
                  </a:lnTo>
                  <a:lnTo>
                    <a:pt x="20837" y="30652"/>
                  </a:lnTo>
                  <a:lnTo>
                    <a:pt x="21139" y="30727"/>
                  </a:lnTo>
                  <a:lnTo>
                    <a:pt x="21365" y="30803"/>
                  </a:lnTo>
                  <a:lnTo>
                    <a:pt x="21441" y="30803"/>
                  </a:lnTo>
                  <a:lnTo>
                    <a:pt x="21743" y="30727"/>
                  </a:lnTo>
                  <a:lnTo>
                    <a:pt x="21969" y="30576"/>
                  </a:lnTo>
                  <a:lnTo>
                    <a:pt x="22196" y="30425"/>
                  </a:lnTo>
                  <a:lnTo>
                    <a:pt x="22347" y="30123"/>
                  </a:lnTo>
                  <a:lnTo>
                    <a:pt x="26952" y="19931"/>
                  </a:lnTo>
                  <a:lnTo>
                    <a:pt x="29217" y="24310"/>
                  </a:lnTo>
                  <a:lnTo>
                    <a:pt x="29368" y="24612"/>
                  </a:lnTo>
                  <a:lnTo>
                    <a:pt x="29594" y="24763"/>
                  </a:lnTo>
                  <a:lnTo>
                    <a:pt x="29821" y="24838"/>
                  </a:lnTo>
                  <a:lnTo>
                    <a:pt x="30123" y="24914"/>
                  </a:lnTo>
                  <a:lnTo>
                    <a:pt x="45373" y="24914"/>
                  </a:lnTo>
                  <a:lnTo>
                    <a:pt x="45599" y="24838"/>
                  </a:lnTo>
                  <a:lnTo>
                    <a:pt x="45826" y="24687"/>
                  </a:lnTo>
                  <a:lnTo>
                    <a:pt x="45977" y="24536"/>
                  </a:lnTo>
                  <a:lnTo>
                    <a:pt x="46128" y="24310"/>
                  </a:lnTo>
                  <a:lnTo>
                    <a:pt x="46203" y="24159"/>
                  </a:lnTo>
                  <a:lnTo>
                    <a:pt x="46203" y="23857"/>
                  </a:lnTo>
                  <a:lnTo>
                    <a:pt x="46203" y="23630"/>
                  </a:lnTo>
                  <a:lnTo>
                    <a:pt x="41447" y="831"/>
                  </a:lnTo>
                  <a:lnTo>
                    <a:pt x="41296" y="529"/>
                  </a:lnTo>
                  <a:lnTo>
                    <a:pt x="41069" y="227"/>
                  </a:lnTo>
                  <a:lnTo>
                    <a:pt x="40768" y="76"/>
                  </a:lnTo>
                  <a:lnTo>
                    <a:pt x="40390" y="1"/>
                  </a:lnTo>
                  <a:close/>
                </a:path>
              </a:pathLst>
            </a:custGeom>
            <a:solidFill>
              <a:srgbClr val="66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0" name="Google Shape;720;p81"/>
          <p:cNvGrpSpPr/>
          <p:nvPr/>
        </p:nvGrpSpPr>
        <p:grpSpPr>
          <a:xfrm>
            <a:off x="1060210" y="457168"/>
            <a:ext cx="676882" cy="275736"/>
            <a:chOff x="1578150" y="1990225"/>
            <a:chExt cx="1519375" cy="619075"/>
          </a:xfrm>
        </p:grpSpPr>
        <p:sp>
          <p:nvSpPr>
            <p:cNvPr id="721" name="Google Shape;721;p81"/>
            <p:cNvSpPr/>
            <p:nvPr/>
          </p:nvSpPr>
          <p:spPr>
            <a:xfrm>
              <a:off x="1580050" y="1990225"/>
              <a:ext cx="217075" cy="349200"/>
            </a:xfrm>
            <a:custGeom>
              <a:rect b="b" l="l" r="r" t="t"/>
              <a:pathLst>
                <a:path extrusionOk="0" h="13968" w="8683">
                  <a:moveTo>
                    <a:pt x="0" y="1"/>
                  </a:moveTo>
                  <a:lnTo>
                    <a:pt x="1661" y="13967"/>
                  </a:lnTo>
                  <a:lnTo>
                    <a:pt x="3398" y="13967"/>
                  </a:lnTo>
                  <a:lnTo>
                    <a:pt x="4228" y="6267"/>
                  </a:lnTo>
                  <a:lnTo>
                    <a:pt x="4983" y="13967"/>
                  </a:lnTo>
                  <a:lnTo>
                    <a:pt x="6795" y="13967"/>
                  </a:lnTo>
                  <a:lnTo>
                    <a:pt x="8682" y="1"/>
                  </a:lnTo>
                  <a:lnTo>
                    <a:pt x="6719" y="1"/>
                  </a:lnTo>
                  <a:lnTo>
                    <a:pt x="5889" y="8833"/>
                  </a:lnTo>
                  <a:lnTo>
                    <a:pt x="5209" y="1"/>
                  </a:lnTo>
                  <a:lnTo>
                    <a:pt x="3624" y="1"/>
                  </a:lnTo>
                  <a:lnTo>
                    <a:pt x="2794" y="8833"/>
                  </a:lnTo>
                  <a:lnTo>
                    <a:pt x="2114"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81"/>
            <p:cNvSpPr/>
            <p:nvPr/>
          </p:nvSpPr>
          <p:spPr>
            <a:xfrm>
              <a:off x="1870700" y="1990225"/>
              <a:ext cx="52875" cy="349200"/>
            </a:xfrm>
            <a:custGeom>
              <a:rect b="b" l="l" r="r" t="t"/>
              <a:pathLst>
                <a:path extrusionOk="0" h="13968" w="2115">
                  <a:moveTo>
                    <a:pt x="1" y="1"/>
                  </a:moveTo>
                  <a:lnTo>
                    <a:pt x="1" y="13967"/>
                  </a:lnTo>
                  <a:lnTo>
                    <a:pt x="2114" y="13967"/>
                  </a:lnTo>
                  <a:lnTo>
                    <a:pt x="2114"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81"/>
            <p:cNvSpPr/>
            <p:nvPr/>
          </p:nvSpPr>
          <p:spPr>
            <a:xfrm>
              <a:off x="2002825" y="1990225"/>
              <a:ext cx="124575" cy="349200"/>
            </a:xfrm>
            <a:custGeom>
              <a:rect b="b" l="l" r="r" t="t"/>
              <a:pathLst>
                <a:path extrusionOk="0" h="13968" w="4983">
                  <a:moveTo>
                    <a:pt x="151" y="1"/>
                  </a:moveTo>
                  <a:lnTo>
                    <a:pt x="151" y="2039"/>
                  </a:lnTo>
                  <a:lnTo>
                    <a:pt x="2643" y="2039"/>
                  </a:lnTo>
                  <a:lnTo>
                    <a:pt x="0" y="13212"/>
                  </a:lnTo>
                  <a:lnTo>
                    <a:pt x="0" y="13967"/>
                  </a:lnTo>
                  <a:lnTo>
                    <a:pt x="4832" y="13967"/>
                  </a:lnTo>
                  <a:lnTo>
                    <a:pt x="4832" y="11929"/>
                  </a:lnTo>
                  <a:lnTo>
                    <a:pt x="2341" y="11929"/>
                  </a:lnTo>
                  <a:lnTo>
                    <a:pt x="4983" y="755"/>
                  </a:lnTo>
                  <a:lnTo>
                    <a:pt x="4983"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81"/>
            <p:cNvSpPr/>
            <p:nvPr/>
          </p:nvSpPr>
          <p:spPr>
            <a:xfrm>
              <a:off x="2208550" y="1990225"/>
              <a:ext cx="111375" cy="349200"/>
            </a:xfrm>
            <a:custGeom>
              <a:rect b="b" l="l" r="r" t="t"/>
              <a:pathLst>
                <a:path extrusionOk="0" h="13968" w="4455">
                  <a:moveTo>
                    <a:pt x="0" y="1"/>
                  </a:moveTo>
                  <a:lnTo>
                    <a:pt x="0" y="13967"/>
                  </a:lnTo>
                  <a:lnTo>
                    <a:pt x="4454" y="13967"/>
                  </a:lnTo>
                  <a:lnTo>
                    <a:pt x="4454" y="11853"/>
                  </a:lnTo>
                  <a:lnTo>
                    <a:pt x="2114" y="11853"/>
                  </a:lnTo>
                  <a:lnTo>
                    <a:pt x="2114" y="7701"/>
                  </a:lnTo>
                  <a:lnTo>
                    <a:pt x="3699" y="7701"/>
                  </a:lnTo>
                  <a:lnTo>
                    <a:pt x="3699" y="5814"/>
                  </a:lnTo>
                  <a:lnTo>
                    <a:pt x="2114" y="5814"/>
                  </a:lnTo>
                  <a:lnTo>
                    <a:pt x="2114" y="2039"/>
                  </a:lnTo>
                  <a:lnTo>
                    <a:pt x="4454" y="2039"/>
                  </a:lnTo>
                  <a:lnTo>
                    <a:pt x="4454"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81"/>
            <p:cNvSpPr/>
            <p:nvPr/>
          </p:nvSpPr>
          <p:spPr>
            <a:xfrm>
              <a:off x="2410500" y="1990225"/>
              <a:ext cx="107600" cy="349200"/>
            </a:xfrm>
            <a:custGeom>
              <a:rect b="b" l="l" r="r" t="t"/>
              <a:pathLst>
                <a:path extrusionOk="0" h="13968" w="4304">
                  <a:moveTo>
                    <a:pt x="0" y="1"/>
                  </a:moveTo>
                  <a:lnTo>
                    <a:pt x="0" y="13967"/>
                  </a:lnTo>
                  <a:lnTo>
                    <a:pt x="4303" y="13967"/>
                  </a:lnTo>
                  <a:lnTo>
                    <a:pt x="4303" y="12533"/>
                  </a:lnTo>
                  <a:lnTo>
                    <a:pt x="1510" y="12533"/>
                  </a:lnTo>
                  <a:lnTo>
                    <a:pt x="1510"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81"/>
            <p:cNvSpPr/>
            <p:nvPr/>
          </p:nvSpPr>
          <p:spPr>
            <a:xfrm>
              <a:off x="2606775" y="1990225"/>
              <a:ext cx="37775" cy="349200"/>
            </a:xfrm>
            <a:custGeom>
              <a:rect b="b" l="l" r="r" t="t"/>
              <a:pathLst>
                <a:path extrusionOk="0" h="13968" w="1511">
                  <a:moveTo>
                    <a:pt x="1" y="1"/>
                  </a:moveTo>
                  <a:lnTo>
                    <a:pt x="1" y="13967"/>
                  </a:lnTo>
                  <a:lnTo>
                    <a:pt x="1511" y="13967"/>
                  </a:lnTo>
                  <a:lnTo>
                    <a:pt x="1511"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81"/>
            <p:cNvSpPr/>
            <p:nvPr/>
          </p:nvSpPr>
          <p:spPr>
            <a:xfrm>
              <a:off x="2746450" y="1990225"/>
              <a:ext cx="139700" cy="349200"/>
            </a:xfrm>
            <a:custGeom>
              <a:rect b="b" l="l" r="r" t="t"/>
              <a:pathLst>
                <a:path extrusionOk="0" h="13968" w="5588">
                  <a:moveTo>
                    <a:pt x="0" y="1"/>
                  </a:moveTo>
                  <a:lnTo>
                    <a:pt x="0" y="13967"/>
                  </a:lnTo>
                  <a:lnTo>
                    <a:pt x="1435" y="13967"/>
                  </a:lnTo>
                  <a:lnTo>
                    <a:pt x="1435" y="4681"/>
                  </a:lnTo>
                  <a:lnTo>
                    <a:pt x="2114" y="6871"/>
                  </a:lnTo>
                  <a:lnTo>
                    <a:pt x="4455" y="13967"/>
                  </a:lnTo>
                  <a:lnTo>
                    <a:pt x="5587" y="13967"/>
                  </a:lnTo>
                  <a:lnTo>
                    <a:pt x="5587" y="1"/>
                  </a:lnTo>
                  <a:lnTo>
                    <a:pt x="4153" y="1"/>
                  </a:lnTo>
                  <a:lnTo>
                    <a:pt x="4153" y="9437"/>
                  </a:lnTo>
                  <a:lnTo>
                    <a:pt x="3473" y="7173"/>
                  </a:lnTo>
                  <a:lnTo>
                    <a:pt x="1359"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81"/>
            <p:cNvSpPr/>
            <p:nvPr/>
          </p:nvSpPr>
          <p:spPr>
            <a:xfrm>
              <a:off x="2986150" y="1990225"/>
              <a:ext cx="111375" cy="349200"/>
            </a:xfrm>
            <a:custGeom>
              <a:rect b="b" l="l" r="r" t="t"/>
              <a:pathLst>
                <a:path extrusionOk="0" h="13968" w="4455">
                  <a:moveTo>
                    <a:pt x="0" y="1"/>
                  </a:moveTo>
                  <a:lnTo>
                    <a:pt x="0" y="13967"/>
                  </a:lnTo>
                  <a:lnTo>
                    <a:pt x="4454" y="13967"/>
                  </a:lnTo>
                  <a:lnTo>
                    <a:pt x="4454" y="12533"/>
                  </a:lnTo>
                  <a:lnTo>
                    <a:pt x="1510" y="12533"/>
                  </a:lnTo>
                  <a:lnTo>
                    <a:pt x="1510" y="7399"/>
                  </a:lnTo>
                  <a:lnTo>
                    <a:pt x="3624" y="7399"/>
                  </a:lnTo>
                  <a:lnTo>
                    <a:pt x="3624" y="6040"/>
                  </a:lnTo>
                  <a:lnTo>
                    <a:pt x="1510" y="6040"/>
                  </a:lnTo>
                  <a:lnTo>
                    <a:pt x="1510" y="1359"/>
                  </a:lnTo>
                  <a:lnTo>
                    <a:pt x="4454" y="1359"/>
                  </a:lnTo>
                  <a:lnTo>
                    <a:pt x="4454"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81"/>
            <p:cNvSpPr/>
            <p:nvPr/>
          </p:nvSpPr>
          <p:spPr>
            <a:xfrm>
              <a:off x="1578150" y="2426200"/>
              <a:ext cx="156675" cy="181225"/>
            </a:xfrm>
            <a:custGeom>
              <a:rect b="b" l="l" r="r" t="t"/>
              <a:pathLst>
                <a:path extrusionOk="0" h="7249" w="6267">
                  <a:moveTo>
                    <a:pt x="3096" y="1586"/>
                  </a:moveTo>
                  <a:lnTo>
                    <a:pt x="4077" y="4380"/>
                  </a:lnTo>
                  <a:lnTo>
                    <a:pt x="2190" y="4380"/>
                  </a:lnTo>
                  <a:lnTo>
                    <a:pt x="3096" y="1586"/>
                  </a:lnTo>
                  <a:close/>
                  <a:moveTo>
                    <a:pt x="2266" y="1"/>
                  </a:moveTo>
                  <a:lnTo>
                    <a:pt x="2266" y="152"/>
                  </a:lnTo>
                  <a:lnTo>
                    <a:pt x="1" y="7097"/>
                  </a:lnTo>
                  <a:lnTo>
                    <a:pt x="1" y="7173"/>
                  </a:lnTo>
                  <a:lnTo>
                    <a:pt x="152" y="7248"/>
                  </a:lnTo>
                  <a:lnTo>
                    <a:pt x="1209" y="7248"/>
                  </a:lnTo>
                  <a:lnTo>
                    <a:pt x="1360" y="7173"/>
                  </a:lnTo>
                  <a:lnTo>
                    <a:pt x="1435" y="7097"/>
                  </a:lnTo>
                  <a:lnTo>
                    <a:pt x="1888" y="5663"/>
                  </a:lnTo>
                  <a:lnTo>
                    <a:pt x="4379" y="5663"/>
                  </a:lnTo>
                  <a:lnTo>
                    <a:pt x="4757" y="7022"/>
                  </a:lnTo>
                  <a:lnTo>
                    <a:pt x="4908" y="7173"/>
                  </a:lnTo>
                  <a:lnTo>
                    <a:pt x="5059" y="7248"/>
                  </a:lnTo>
                  <a:lnTo>
                    <a:pt x="6116" y="7248"/>
                  </a:lnTo>
                  <a:lnTo>
                    <a:pt x="6267" y="7173"/>
                  </a:lnTo>
                  <a:lnTo>
                    <a:pt x="6191" y="7097"/>
                  </a:lnTo>
                  <a:lnTo>
                    <a:pt x="4002" y="152"/>
                  </a:lnTo>
                  <a:lnTo>
                    <a:pt x="3926"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81"/>
            <p:cNvSpPr/>
            <p:nvPr/>
          </p:nvSpPr>
          <p:spPr>
            <a:xfrm>
              <a:off x="1795200" y="2422425"/>
              <a:ext cx="145350" cy="186875"/>
            </a:xfrm>
            <a:custGeom>
              <a:rect b="b" l="l" r="r" t="t"/>
              <a:pathLst>
                <a:path extrusionOk="0" h="7475" w="5814">
                  <a:moveTo>
                    <a:pt x="3700" y="1"/>
                  </a:moveTo>
                  <a:lnTo>
                    <a:pt x="2945" y="76"/>
                  </a:lnTo>
                  <a:lnTo>
                    <a:pt x="2266" y="303"/>
                  </a:lnTo>
                  <a:lnTo>
                    <a:pt x="1586" y="680"/>
                  </a:lnTo>
                  <a:lnTo>
                    <a:pt x="1058" y="1133"/>
                  </a:lnTo>
                  <a:lnTo>
                    <a:pt x="605" y="1662"/>
                  </a:lnTo>
                  <a:lnTo>
                    <a:pt x="303" y="2266"/>
                  </a:lnTo>
                  <a:lnTo>
                    <a:pt x="76" y="3021"/>
                  </a:lnTo>
                  <a:lnTo>
                    <a:pt x="1" y="3776"/>
                  </a:lnTo>
                  <a:lnTo>
                    <a:pt x="76" y="4531"/>
                  </a:lnTo>
                  <a:lnTo>
                    <a:pt x="303" y="5210"/>
                  </a:lnTo>
                  <a:lnTo>
                    <a:pt x="605" y="5889"/>
                  </a:lnTo>
                  <a:lnTo>
                    <a:pt x="1058" y="6418"/>
                  </a:lnTo>
                  <a:lnTo>
                    <a:pt x="1586" y="6871"/>
                  </a:lnTo>
                  <a:lnTo>
                    <a:pt x="2190" y="7173"/>
                  </a:lnTo>
                  <a:lnTo>
                    <a:pt x="2945" y="7399"/>
                  </a:lnTo>
                  <a:lnTo>
                    <a:pt x="3700" y="7475"/>
                  </a:lnTo>
                  <a:lnTo>
                    <a:pt x="4228" y="7475"/>
                  </a:lnTo>
                  <a:lnTo>
                    <a:pt x="4757" y="7324"/>
                  </a:lnTo>
                  <a:lnTo>
                    <a:pt x="5361" y="7097"/>
                  </a:lnTo>
                  <a:lnTo>
                    <a:pt x="5663" y="6946"/>
                  </a:lnTo>
                  <a:lnTo>
                    <a:pt x="5814" y="6795"/>
                  </a:lnTo>
                  <a:lnTo>
                    <a:pt x="5738" y="6644"/>
                  </a:lnTo>
                  <a:lnTo>
                    <a:pt x="5210" y="5814"/>
                  </a:lnTo>
                  <a:lnTo>
                    <a:pt x="5134" y="5739"/>
                  </a:lnTo>
                  <a:lnTo>
                    <a:pt x="4983" y="5814"/>
                  </a:lnTo>
                  <a:lnTo>
                    <a:pt x="4681" y="5965"/>
                  </a:lnTo>
                  <a:lnTo>
                    <a:pt x="4379" y="6040"/>
                  </a:lnTo>
                  <a:lnTo>
                    <a:pt x="4002" y="6116"/>
                  </a:lnTo>
                  <a:lnTo>
                    <a:pt x="3700" y="6191"/>
                  </a:lnTo>
                  <a:lnTo>
                    <a:pt x="3247" y="6116"/>
                  </a:lnTo>
                  <a:lnTo>
                    <a:pt x="2794" y="5965"/>
                  </a:lnTo>
                  <a:lnTo>
                    <a:pt x="2341" y="5739"/>
                  </a:lnTo>
                  <a:lnTo>
                    <a:pt x="2039" y="5437"/>
                  </a:lnTo>
                  <a:lnTo>
                    <a:pt x="1737" y="5135"/>
                  </a:lnTo>
                  <a:lnTo>
                    <a:pt x="1511" y="4682"/>
                  </a:lnTo>
                  <a:lnTo>
                    <a:pt x="1435" y="4229"/>
                  </a:lnTo>
                  <a:lnTo>
                    <a:pt x="1360" y="3776"/>
                  </a:lnTo>
                  <a:lnTo>
                    <a:pt x="1435" y="3323"/>
                  </a:lnTo>
                  <a:lnTo>
                    <a:pt x="1511" y="2870"/>
                  </a:lnTo>
                  <a:lnTo>
                    <a:pt x="1737" y="2417"/>
                  </a:lnTo>
                  <a:lnTo>
                    <a:pt x="2039" y="2039"/>
                  </a:lnTo>
                  <a:lnTo>
                    <a:pt x="2341" y="1813"/>
                  </a:lnTo>
                  <a:lnTo>
                    <a:pt x="2794" y="1586"/>
                  </a:lnTo>
                  <a:lnTo>
                    <a:pt x="3171" y="1435"/>
                  </a:lnTo>
                  <a:lnTo>
                    <a:pt x="3700" y="1360"/>
                  </a:lnTo>
                  <a:lnTo>
                    <a:pt x="4002" y="1360"/>
                  </a:lnTo>
                  <a:lnTo>
                    <a:pt x="4304" y="1435"/>
                  </a:lnTo>
                  <a:lnTo>
                    <a:pt x="4606" y="1586"/>
                  </a:lnTo>
                  <a:lnTo>
                    <a:pt x="4908" y="1737"/>
                  </a:lnTo>
                  <a:lnTo>
                    <a:pt x="5059" y="1737"/>
                  </a:lnTo>
                  <a:lnTo>
                    <a:pt x="5210" y="1662"/>
                  </a:lnTo>
                  <a:lnTo>
                    <a:pt x="5738" y="831"/>
                  </a:lnTo>
                  <a:lnTo>
                    <a:pt x="5738" y="680"/>
                  </a:lnTo>
                  <a:lnTo>
                    <a:pt x="5663" y="605"/>
                  </a:lnTo>
                  <a:lnTo>
                    <a:pt x="5210" y="303"/>
                  </a:lnTo>
                  <a:lnTo>
                    <a:pt x="4757" y="152"/>
                  </a:lnTo>
                  <a:lnTo>
                    <a:pt x="4228" y="76"/>
                  </a:lnTo>
                  <a:lnTo>
                    <a:pt x="3700"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81"/>
            <p:cNvSpPr/>
            <p:nvPr/>
          </p:nvSpPr>
          <p:spPr>
            <a:xfrm>
              <a:off x="2010375" y="2426200"/>
              <a:ext cx="154775" cy="181225"/>
            </a:xfrm>
            <a:custGeom>
              <a:rect b="b" l="l" r="r" t="t"/>
              <a:pathLst>
                <a:path extrusionOk="0" h="7249" w="6191">
                  <a:moveTo>
                    <a:pt x="3095" y="1586"/>
                  </a:moveTo>
                  <a:lnTo>
                    <a:pt x="4001" y="4380"/>
                  </a:lnTo>
                  <a:lnTo>
                    <a:pt x="2190" y="4380"/>
                  </a:lnTo>
                  <a:lnTo>
                    <a:pt x="3095" y="1586"/>
                  </a:lnTo>
                  <a:close/>
                  <a:moveTo>
                    <a:pt x="2265" y="1"/>
                  </a:moveTo>
                  <a:lnTo>
                    <a:pt x="2190" y="152"/>
                  </a:lnTo>
                  <a:lnTo>
                    <a:pt x="0" y="7097"/>
                  </a:lnTo>
                  <a:lnTo>
                    <a:pt x="0" y="7173"/>
                  </a:lnTo>
                  <a:lnTo>
                    <a:pt x="76" y="7248"/>
                  </a:lnTo>
                  <a:lnTo>
                    <a:pt x="1208" y="7248"/>
                  </a:lnTo>
                  <a:lnTo>
                    <a:pt x="1359" y="7173"/>
                  </a:lnTo>
                  <a:lnTo>
                    <a:pt x="1435" y="7097"/>
                  </a:lnTo>
                  <a:lnTo>
                    <a:pt x="1812" y="5663"/>
                  </a:lnTo>
                  <a:lnTo>
                    <a:pt x="4303" y="5663"/>
                  </a:lnTo>
                  <a:lnTo>
                    <a:pt x="4756" y="7022"/>
                  </a:lnTo>
                  <a:lnTo>
                    <a:pt x="4832" y="7173"/>
                  </a:lnTo>
                  <a:lnTo>
                    <a:pt x="4983" y="7248"/>
                  </a:lnTo>
                  <a:lnTo>
                    <a:pt x="6115" y="7248"/>
                  </a:lnTo>
                  <a:lnTo>
                    <a:pt x="6191" y="7173"/>
                  </a:lnTo>
                  <a:lnTo>
                    <a:pt x="6191" y="7097"/>
                  </a:lnTo>
                  <a:lnTo>
                    <a:pt x="4001" y="152"/>
                  </a:lnTo>
                  <a:lnTo>
                    <a:pt x="3926"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81"/>
            <p:cNvSpPr/>
            <p:nvPr/>
          </p:nvSpPr>
          <p:spPr>
            <a:xfrm>
              <a:off x="2242525" y="2426200"/>
              <a:ext cx="158550" cy="181225"/>
            </a:xfrm>
            <a:custGeom>
              <a:rect b="b" l="l" r="r" t="t"/>
              <a:pathLst>
                <a:path extrusionOk="0" h="7249" w="6342">
                  <a:moveTo>
                    <a:pt x="2642" y="1284"/>
                  </a:moveTo>
                  <a:lnTo>
                    <a:pt x="3095" y="1360"/>
                  </a:lnTo>
                  <a:lnTo>
                    <a:pt x="3548" y="1511"/>
                  </a:lnTo>
                  <a:lnTo>
                    <a:pt x="3926" y="1662"/>
                  </a:lnTo>
                  <a:lnTo>
                    <a:pt x="4303" y="1964"/>
                  </a:lnTo>
                  <a:lnTo>
                    <a:pt x="4605" y="2266"/>
                  </a:lnTo>
                  <a:lnTo>
                    <a:pt x="4756" y="2719"/>
                  </a:lnTo>
                  <a:lnTo>
                    <a:pt x="4907" y="3096"/>
                  </a:lnTo>
                  <a:lnTo>
                    <a:pt x="4983" y="3625"/>
                  </a:lnTo>
                  <a:lnTo>
                    <a:pt x="4907" y="4078"/>
                  </a:lnTo>
                  <a:lnTo>
                    <a:pt x="4756" y="4531"/>
                  </a:lnTo>
                  <a:lnTo>
                    <a:pt x="4605" y="4908"/>
                  </a:lnTo>
                  <a:lnTo>
                    <a:pt x="4303" y="5210"/>
                  </a:lnTo>
                  <a:lnTo>
                    <a:pt x="3926" y="5512"/>
                  </a:lnTo>
                  <a:lnTo>
                    <a:pt x="3548" y="5738"/>
                  </a:lnTo>
                  <a:lnTo>
                    <a:pt x="3095" y="5814"/>
                  </a:lnTo>
                  <a:lnTo>
                    <a:pt x="2642" y="5889"/>
                  </a:lnTo>
                  <a:lnTo>
                    <a:pt x="1359" y="5889"/>
                  </a:lnTo>
                  <a:lnTo>
                    <a:pt x="1359" y="1284"/>
                  </a:lnTo>
                  <a:close/>
                  <a:moveTo>
                    <a:pt x="0" y="1"/>
                  </a:moveTo>
                  <a:lnTo>
                    <a:pt x="0" y="152"/>
                  </a:lnTo>
                  <a:lnTo>
                    <a:pt x="0" y="7097"/>
                  </a:lnTo>
                  <a:lnTo>
                    <a:pt x="0" y="7173"/>
                  </a:lnTo>
                  <a:lnTo>
                    <a:pt x="151" y="7248"/>
                  </a:lnTo>
                  <a:lnTo>
                    <a:pt x="2718" y="7248"/>
                  </a:lnTo>
                  <a:lnTo>
                    <a:pt x="3397" y="7173"/>
                  </a:lnTo>
                  <a:lnTo>
                    <a:pt x="4077" y="6946"/>
                  </a:lnTo>
                  <a:lnTo>
                    <a:pt x="4681" y="6644"/>
                  </a:lnTo>
                  <a:lnTo>
                    <a:pt x="5285" y="6191"/>
                  </a:lnTo>
                  <a:lnTo>
                    <a:pt x="5738" y="5663"/>
                  </a:lnTo>
                  <a:lnTo>
                    <a:pt x="6040" y="5059"/>
                  </a:lnTo>
                  <a:lnTo>
                    <a:pt x="6266" y="4380"/>
                  </a:lnTo>
                  <a:lnTo>
                    <a:pt x="6342" y="3625"/>
                  </a:lnTo>
                  <a:lnTo>
                    <a:pt x="6266" y="2870"/>
                  </a:lnTo>
                  <a:lnTo>
                    <a:pt x="6040" y="2190"/>
                  </a:lnTo>
                  <a:lnTo>
                    <a:pt x="5738" y="1586"/>
                  </a:lnTo>
                  <a:lnTo>
                    <a:pt x="5285" y="1058"/>
                  </a:lnTo>
                  <a:lnTo>
                    <a:pt x="4756" y="605"/>
                  </a:lnTo>
                  <a:lnTo>
                    <a:pt x="4152" y="303"/>
                  </a:lnTo>
                  <a:lnTo>
                    <a:pt x="3473" y="76"/>
                  </a:lnTo>
                  <a:lnTo>
                    <a:pt x="2718"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81"/>
            <p:cNvSpPr/>
            <p:nvPr/>
          </p:nvSpPr>
          <p:spPr>
            <a:xfrm>
              <a:off x="2482225" y="2426200"/>
              <a:ext cx="111375" cy="181225"/>
            </a:xfrm>
            <a:custGeom>
              <a:rect b="b" l="l" r="r" t="t"/>
              <a:pathLst>
                <a:path extrusionOk="0" h="7249" w="4455">
                  <a:moveTo>
                    <a:pt x="0" y="1"/>
                  </a:moveTo>
                  <a:lnTo>
                    <a:pt x="0" y="152"/>
                  </a:lnTo>
                  <a:lnTo>
                    <a:pt x="0" y="7097"/>
                  </a:lnTo>
                  <a:lnTo>
                    <a:pt x="0" y="7173"/>
                  </a:lnTo>
                  <a:lnTo>
                    <a:pt x="151" y="7248"/>
                  </a:lnTo>
                  <a:lnTo>
                    <a:pt x="4303" y="7248"/>
                  </a:lnTo>
                  <a:lnTo>
                    <a:pt x="4454" y="7173"/>
                  </a:lnTo>
                  <a:lnTo>
                    <a:pt x="4454" y="7097"/>
                  </a:lnTo>
                  <a:lnTo>
                    <a:pt x="4454" y="6040"/>
                  </a:lnTo>
                  <a:lnTo>
                    <a:pt x="4454" y="5965"/>
                  </a:lnTo>
                  <a:lnTo>
                    <a:pt x="4303" y="5889"/>
                  </a:lnTo>
                  <a:lnTo>
                    <a:pt x="1359" y="5889"/>
                  </a:lnTo>
                  <a:lnTo>
                    <a:pt x="1359" y="4229"/>
                  </a:lnTo>
                  <a:lnTo>
                    <a:pt x="4077" y="4229"/>
                  </a:lnTo>
                  <a:lnTo>
                    <a:pt x="4077" y="4078"/>
                  </a:lnTo>
                  <a:lnTo>
                    <a:pt x="4077" y="3096"/>
                  </a:lnTo>
                  <a:lnTo>
                    <a:pt x="4077" y="3021"/>
                  </a:lnTo>
                  <a:lnTo>
                    <a:pt x="3926" y="2945"/>
                  </a:lnTo>
                  <a:lnTo>
                    <a:pt x="1359" y="2945"/>
                  </a:lnTo>
                  <a:lnTo>
                    <a:pt x="1359" y="1284"/>
                  </a:lnTo>
                  <a:lnTo>
                    <a:pt x="4454" y="1284"/>
                  </a:lnTo>
                  <a:lnTo>
                    <a:pt x="4454" y="1133"/>
                  </a:lnTo>
                  <a:lnTo>
                    <a:pt x="4454" y="152"/>
                  </a:lnTo>
                  <a:lnTo>
                    <a:pt x="4454"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81"/>
            <p:cNvSpPr/>
            <p:nvPr/>
          </p:nvSpPr>
          <p:spPr>
            <a:xfrm>
              <a:off x="2678500" y="2426200"/>
              <a:ext cx="188775" cy="181225"/>
            </a:xfrm>
            <a:custGeom>
              <a:rect b="b" l="l" r="r" t="t"/>
              <a:pathLst>
                <a:path extrusionOk="0" h="7249" w="7551">
                  <a:moveTo>
                    <a:pt x="1" y="1"/>
                  </a:moveTo>
                  <a:lnTo>
                    <a:pt x="1" y="152"/>
                  </a:lnTo>
                  <a:lnTo>
                    <a:pt x="1" y="7097"/>
                  </a:lnTo>
                  <a:lnTo>
                    <a:pt x="1" y="7173"/>
                  </a:lnTo>
                  <a:lnTo>
                    <a:pt x="152" y="7248"/>
                  </a:lnTo>
                  <a:lnTo>
                    <a:pt x="1208" y="7248"/>
                  </a:lnTo>
                  <a:lnTo>
                    <a:pt x="1284" y="7173"/>
                  </a:lnTo>
                  <a:lnTo>
                    <a:pt x="1359" y="7097"/>
                  </a:lnTo>
                  <a:lnTo>
                    <a:pt x="1359" y="2115"/>
                  </a:lnTo>
                  <a:lnTo>
                    <a:pt x="3247" y="6116"/>
                  </a:lnTo>
                  <a:lnTo>
                    <a:pt x="3398" y="6191"/>
                  </a:lnTo>
                  <a:lnTo>
                    <a:pt x="3473" y="6267"/>
                  </a:lnTo>
                  <a:lnTo>
                    <a:pt x="4077" y="6267"/>
                  </a:lnTo>
                  <a:lnTo>
                    <a:pt x="4228" y="6191"/>
                  </a:lnTo>
                  <a:lnTo>
                    <a:pt x="4304" y="6116"/>
                  </a:lnTo>
                  <a:lnTo>
                    <a:pt x="6191" y="2115"/>
                  </a:lnTo>
                  <a:lnTo>
                    <a:pt x="6191" y="7097"/>
                  </a:lnTo>
                  <a:lnTo>
                    <a:pt x="6267" y="7173"/>
                  </a:lnTo>
                  <a:lnTo>
                    <a:pt x="6418" y="7248"/>
                  </a:lnTo>
                  <a:lnTo>
                    <a:pt x="7399" y="7248"/>
                  </a:lnTo>
                  <a:lnTo>
                    <a:pt x="7550" y="7173"/>
                  </a:lnTo>
                  <a:lnTo>
                    <a:pt x="7550" y="7097"/>
                  </a:lnTo>
                  <a:lnTo>
                    <a:pt x="7550" y="152"/>
                  </a:lnTo>
                  <a:lnTo>
                    <a:pt x="7550" y="1"/>
                  </a:lnTo>
                  <a:lnTo>
                    <a:pt x="5889" y="1"/>
                  </a:lnTo>
                  <a:lnTo>
                    <a:pt x="5814" y="152"/>
                  </a:lnTo>
                  <a:lnTo>
                    <a:pt x="3775" y="4304"/>
                  </a:lnTo>
                  <a:lnTo>
                    <a:pt x="1812" y="152"/>
                  </a:lnTo>
                  <a:lnTo>
                    <a:pt x="1661"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81"/>
            <p:cNvSpPr/>
            <p:nvPr/>
          </p:nvSpPr>
          <p:spPr>
            <a:xfrm>
              <a:off x="2944625" y="2426200"/>
              <a:ext cx="149125" cy="181225"/>
            </a:xfrm>
            <a:custGeom>
              <a:rect b="b" l="l" r="r" t="t"/>
              <a:pathLst>
                <a:path extrusionOk="0" h="7249" w="5965">
                  <a:moveTo>
                    <a:pt x="76" y="1"/>
                  </a:moveTo>
                  <a:lnTo>
                    <a:pt x="0" y="76"/>
                  </a:lnTo>
                  <a:lnTo>
                    <a:pt x="0" y="152"/>
                  </a:lnTo>
                  <a:lnTo>
                    <a:pt x="2341" y="3700"/>
                  </a:lnTo>
                  <a:lnTo>
                    <a:pt x="2341" y="7097"/>
                  </a:lnTo>
                  <a:lnTo>
                    <a:pt x="2341" y="7173"/>
                  </a:lnTo>
                  <a:lnTo>
                    <a:pt x="2492" y="7248"/>
                  </a:lnTo>
                  <a:lnTo>
                    <a:pt x="3473" y="7248"/>
                  </a:lnTo>
                  <a:lnTo>
                    <a:pt x="3624" y="7173"/>
                  </a:lnTo>
                  <a:lnTo>
                    <a:pt x="3700" y="7097"/>
                  </a:lnTo>
                  <a:lnTo>
                    <a:pt x="3700" y="3700"/>
                  </a:lnTo>
                  <a:lnTo>
                    <a:pt x="5965" y="152"/>
                  </a:lnTo>
                  <a:lnTo>
                    <a:pt x="5965" y="76"/>
                  </a:lnTo>
                  <a:lnTo>
                    <a:pt x="5889" y="1"/>
                  </a:lnTo>
                  <a:lnTo>
                    <a:pt x="4606" y="1"/>
                  </a:lnTo>
                  <a:lnTo>
                    <a:pt x="4530" y="76"/>
                  </a:lnTo>
                  <a:lnTo>
                    <a:pt x="2945" y="2568"/>
                  </a:lnTo>
                  <a:lnTo>
                    <a:pt x="1435" y="76"/>
                  </a:lnTo>
                  <a:lnTo>
                    <a:pt x="1435" y="1"/>
                  </a:lnTo>
                  <a:close/>
                </a:path>
              </a:pathLst>
            </a:custGeom>
            <a:solidFill>
              <a:srgbClr val="2428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1">
  <p:cSld name="TITLE_17">
    <p:spTree>
      <p:nvGrpSpPr>
        <p:cNvPr id="736" name="Shape 736"/>
        <p:cNvGrpSpPr/>
        <p:nvPr/>
      </p:nvGrpSpPr>
      <p:grpSpPr>
        <a:xfrm>
          <a:off x="0" y="0"/>
          <a:ext cx="0" cy="0"/>
          <a:chOff x="0" y="0"/>
          <a:chExt cx="0" cy="0"/>
        </a:xfrm>
      </p:grpSpPr>
      <p:sp>
        <p:nvSpPr>
          <p:cNvPr id="737" name="Google Shape;737;p82"/>
          <p:cNvSpPr/>
          <p:nvPr/>
        </p:nvSpPr>
        <p:spPr>
          <a:xfrm>
            <a:off x="-40900" y="-37525"/>
            <a:ext cx="9425100" cy="5345100"/>
          </a:xfrm>
          <a:prstGeom prst="rect">
            <a:avLst/>
          </a:prstGeom>
          <a:solidFill>
            <a:srgbClr val="902E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739" name="Google Shape;739;p82"/>
          <p:cNvPicPr preferRelativeResize="0"/>
          <p:nvPr/>
        </p:nvPicPr>
        <p:blipFill rotWithShape="1">
          <a:blip r:embed="rId2">
            <a:alphaModFix/>
          </a:blip>
          <a:srcRect b="0" l="0" r="0" t="0"/>
          <a:stretch/>
        </p:blipFill>
        <p:spPr>
          <a:xfrm>
            <a:off x="1028700" y="2357900"/>
            <a:ext cx="2049350" cy="554250"/>
          </a:xfrm>
          <a:prstGeom prst="rect">
            <a:avLst/>
          </a:prstGeom>
          <a:noFill/>
          <a:ln>
            <a:noFill/>
          </a:ln>
        </p:spPr>
      </p:pic>
      <p:sp>
        <p:nvSpPr>
          <p:cNvPr id="740" name="Google Shape;740;p82"/>
          <p:cNvSpPr txBox="1"/>
          <p:nvPr>
            <p:ph idx="1" type="subTitle"/>
          </p:nvPr>
        </p:nvSpPr>
        <p:spPr>
          <a:xfrm>
            <a:off x="3851703" y="3154238"/>
            <a:ext cx="4243800" cy="775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Proxima Nova"/>
              <a:buNone/>
              <a:defRPr b="0" i="0" sz="14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25282A"/>
              </a:buClr>
              <a:buSzPts val="1800"/>
              <a:buFont typeface="Proxima Nova"/>
              <a:buNone/>
              <a:defRPr b="0" i="0" sz="1800" u="none" cap="none" strike="noStrike">
                <a:solidFill>
                  <a:srgbClr val="25282A"/>
                </a:solidFill>
                <a:latin typeface="Proxima Nova"/>
                <a:ea typeface="Proxima Nova"/>
                <a:cs typeface="Proxima Nova"/>
                <a:sym typeface="Proxima Nova"/>
              </a:defRPr>
            </a:lvl2pPr>
            <a:lvl3pPr lvl="2" marR="0" rtl="0" algn="l">
              <a:lnSpc>
                <a:spcPct val="100000"/>
              </a:lnSpc>
              <a:spcBef>
                <a:spcPts val="0"/>
              </a:spcBef>
              <a:spcAft>
                <a:spcPts val="0"/>
              </a:spcAft>
              <a:buClr>
                <a:srgbClr val="25282A"/>
              </a:buClr>
              <a:buSzPts val="1800"/>
              <a:buFont typeface="Proxima Nova"/>
              <a:buNone/>
              <a:defRPr b="0" i="0" sz="1800" u="none" cap="none" strike="noStrike">
                <a:solidFill>
                  <a:srgbClr val="25282A"/>
                </a:solidFill>
                <a:latin typeface="Proxima Nova"/>
                <a:ea typeface="Proxima Nova"/>
                <a:cs typeface="Proxima Nova"/>
                <a:sym typeface="Proxima Nova"/>
              </a:defRPr>
            </a:lvl3pPr>
            <a:lvl4pPr lvl="3" marR="0" rtl="0" algn="l">
              <a:lnSpc>
                <a:spcPct val="100000"/>
              </a:lnSpc>
              <a:spcBef>
                <a:spcPts val="0"/>
              </a:spcBef>
              <a:spcAft>
                <a:spcPts val="0"/>
              </a:spcAft>
              <a:buClr>
                <a:srgbClr val="25282A"/>
              </a:buClr>
              <a:buSzPts val="1800"/>
              <a:buFont typeface="Proxima Nova"/>
              <a:buNone/>
              <a:defRPr b="0" i="0" sz="1800" u="none" cap="none" strike="noStrike">
                <a:solidFill>
                  <a:srgbClr val="25282A"/>
                </a:solidFill>
                <a:latin typeface="Proxima Nova"/>
                <a:ea typeface="Proxima Nova"/>
                <a:cs typeface="Proxima Nova"/>
                <a:sym typeface="Proxima Nova"/>
              </a:defRPr>
            </a:lvl4pPr>
            <a:lvl5pPr lvl="4" marR="0" rtl="0" algn="l">
              <a:lnSpc>
                <a:spcPct val="100000"/>
              </a:lnSpc>
              <a:spcBef>
                <a:spcPts val="0"/>
              </a:spcBef>
              <a:spcAft>
                <a:spcPts val="0"/>
              </a:spcAft>
              <a:buClr>
                <a:srgbClr val="25282A"/>
              </a:buClr>
              <a:buSzPts val="1800"/>
              <a:buFont typeface="Proxima Nova"/>
              <a:buNone/>
              <a:defRPr b="0" i="0" sz="1800" u="none" cap="none" strike="noStrike">
                <a:solidFill>
                  <a:srgbClr val="25282A"/>
                </a:solidFill>
                <a:latin typeface="Proxima Nova"/>
                <a:ea typeface="Proxima Nova"/>
                <a:cs typeface="Proxima Nova"/>
                <a:sym typeface="Proxima Nova"/>
              </a:defRPr>
            </a:lvl5pPr>
            <a:lvl6pPr lvl="5" marR="0" rtl="0" algn="l">
              <a:lnSpc>
                <a:spcPct val="100000"/>
              </a:lnSpc>
              <a:spcBef>
                <a:spcPts val="0"/>
              </a:spcBef>
              <a:spcAft>
                <a:spcPts val="0"/>
              </a:spcAft>
              <a:buClr>
                <a:srgbClr val="25282A"/>
              </a:buClr>
              <a:buSzPts val="1800"/>
              <a:buFont typeface="Proxima Nova"/>
              <a:buNone/>
              <a:defRPr b="0" i="0" sz="1800" u="none" cap="none" strike="noStrike">
                <a:solidFill>
                  <a:srgbClr val="25282A"/>
                </a:solidFill>
                <a:latin typeface="Proxima Nova"/>
                <a:ea typeface="Proxima Nova"/>
                <a:cs typeface="Proxima Nova"/>
                <a:sym typeface="Proxima Nova"/>
              </a:defRPr>
            </a:lvl6pPr>
            <a:lvl7pPr lvl="6" marR="0" rtl="0" algn="l">
              <a:lnSpc>
                <a:spcPct val="100000"/>
              </a:lnSpc>
              <a:spcBef>
                <a:spcPts val="0"/>
              </a:spcBef>
              <a:spcAft>
                <a:spcPts val="0"/>
              </a:spcAft>
              <a:buClr>
                <a:srgbClr val="25282A"/>
              </a:buClr>
              <a:buSzPts val="1800"/>
              <a:buFont typeface="Proxima Nova"/>
              <a:buNone/>
              <a:defRPr b="0" i="0" sz="1800" u="none" cap="none" strike="noStrike">
                <a:solidFill>
                  <a:srgbClr val="25282A"/>
                </a:solidFill>
                <a:latin typeface="Proxima Nova"/>
                <a:ea typeface="Proxima Nova"/>
                <a:cs typeface="Proxima Nova"/>
                <a:sym typeface="Proxima Nova"/>
              </a:defRPr>
            </a:lvl7pPr>
            <a:lvl8pPr lvl="7" marR="0" rtl="0" algn="l">
              <a:lnSpc>
                <a:spcPct val="100000"/>
              </a:lnSpc>
              <a:spcBef>
                <a:spcPts val="0"/>
              </a:spcBef>
              <a:spcAft>
                <a:spcPts val="0"/>
              </a:spcAft>
              <a:buClr>
                <a:srgbClr val="25282A"/>
              </a:buClr>
              <a:buSzPts val="1800"/>
              <a:buFont typeface="Proxima Nova"/>
              <a:buNone/>
              <a:defRPr b="0" i="0" sz="1800" u="none" cap="none" strike="noStrike">
                <a:solidFill>
                  <a:srgbClr val="25282A"/>
                </a:solidFill>
                <a:latin typeface="Proxima Nova"/>
                <a:ea typeface="Proxima Nova"/>
                <a:cs typeface="Proxima Nova"/>
                <a:sym typeface="Proxima Nova"/>
              </a:defRPr>
            </a:lvl8pPr>
            <a:lvl9pPr lvl="8" marR="0" rtl="0" algn="l">
              <a:lnSpc>
                <a:spcPct val="100000"/>
              </a:lnSpc>
              <a:spcBef>
                <a:spcPts val="0"/>
              </a:spcBef>
              <a:spcAft>
                <a:spcPts val="0"/>
              </a:spcAft>
              <a:buClr>
                <a:srgbClr val="25282A"/>
              </a:buClr>
              <a:buSzPts val="1800"/>
              <a:buFont typeface="Proxima Nova"/>
              <a:buNone/>
              <a:defRPr b="0" i="0" sz="1800" u="none" cap="none" strike="noStrike">
                <a:solidFill>
                  <a:srgbClr val="25282A"/>
                </a:solidFill>
                <a:latin typeface="Proxima Nova"/>
                <a:ea typeface="Proxima Nova"/>
                <a:cs typeface="Proxima Nova"/>
                <a:sym typeface="Proxima Nova"/>
              </a:defRPr>
            </a:lvl9pPr>
          </a:lstStyle>
          <a:p/>
        </p:txBody>
      </p:sp>
      <p:sp>
        <p:nvSpPr>
          <p:cNvPr id="741" name="Google Shape;741;p82"/>
          <p:cNvSpPr/>
          <p:nvPr/>
        </p:nvSpPr>
        <p:spPr>
          <a:xfrm>
            <a:off x="3954718" y="2937513"/>
            <a:ext cx="2677800" cy="72000"/>
          </a:xfrm>
          <a:prstGeom prst="rect">
            <a:avLst/>
          </a:prstGeom>
          <a:solidFill>
            <a:srgbClr val="F1B4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82"/>
          <p:cNvSpPr txBox="1"/>
          <p:nvPr>
            <p:ph type="ctrTitle"/>
          </p:nvPr>
        </p:nvSpPr>
        <p:spPr>
          <a:xfrm>
            <a:off x="3851703" y="1340013"/>
            <a:ext cx="4835100" cy="1593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4200"/>
              <a:buFont typeface="Proxima Nova Extrabold"/>
              <a:buChar char="●"/>
              <a:defRPr b="0" i="0" sz="42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FFFFFF"/>
              </a:buClr>
              <a:buSzPts val="5200"/>
              <a:buFont typeface="Proxima Nova"/>
              <a:buChar char="○"/>
              <a:defRPr b="0" i="0" sz="5200" u="none" cap="none" strike="noStrike">
                <a:solidFill>
                  <a:srgbClr val="FFFFFF"/>
                </a:solidFill>
                <a:latin typeface="Proxima Nova"/>
                <a:ea typeface="Proxima Nova"/>
                <a:cs typeface="Proxima Nova"/>
                <a:sym typeface="Proxima Nova"/>
              </a:defRPr>
            </a:lvl2pPr>
            <a:lvl3pPr lvl="2" marR="0" rtl="0" algn="l">
              <a:lnSpc>
                <a:spcPct val="100000"/>
              </a:lnSpc>
              <a:spcBef>
                <a:spcPts val="0"/>
              </a:spcBef>
              <a:spcAft>
                <a:spcPts val="0"/>
              </a:spcAft>
              <a:buClr>
                <a:srgbClr val="FFFFFF"/>
              </a:buClr>
              <a:buSzPts val="5200"/>
              <a:buFont typeface="Proxima Nova"/>
              <a:buChar char="■"/>
              <a:defRPr b="0" i="0" sz="5200" u="none" cap="none" strike="noStrike">
                <a:solidFill>
                  <a:srgbClr val="FFFFFF"/>
                </a:solidFill>
                <a:latin typeface="Proxima Nova"/>
                <a:ea typeface="Proxima Nova"/>
                <a:cs typeface="Proxima Nova"/>
                <a:sym typeface="Proxima Nova"/>
              </a:defRPr>
            </a:lvl3pPr>
            <a:lvl4pPr lvl="3" marR="0" rtl="0" algn="l">
              <a:lnSpc>
                <a:spcPct val="100000"/>
              </a:lnSpc>
              <a:spcBef>
                <a:spcPts val="0"/>
              </a:spcBef>
              <a:spcAft>
                <a:spcPts val="0"/>
              </a:spcAft>
              <a:buClr>
                <a:srgbClr val="FFFFFF"/>
              </a:buClr>
              <a:buSzPts val="5200"/>
              <a:buFont typeface="Proxima Nova"/>
              <a:buChar char="●"/>
              <a:defRPr b="0" i="0" sz="5200" u="none" cap="none" strike="noStrike">
                <a:solidFill>
                  <a:srgbClr val="FFFFFF"/>
                </a:solidFill>
                <a:latin typeface="Proxima Nova"/>
                <a:ea typeface="Proxima Nova"/>
                <a:cs typeface="Proxima Nova"/>
                <a:sym typeface="Proxima Nova"/>
              </a:defRPr>
            </a:lvl4pPr>
            <a:lvl5pPr lvl="4" marR="0" rtl="0" algn="l">
              <a:lnSpc>
                <a:spcPct val="100000"/>
              </a:lnSpc>
              <a:spcBef>
                <a:spcPts val="0"/>
              </a:spcBef>
              <a:spcAft>
                <a:spcPts val="0"/>
              </a:spcAft>
              <a:buClr>
                <a:srgbClr val="FFFFFF"/>
              </a:buClr>
              <a:buSzPts val="5200"/>
              <a:buFont typeface="Proxima Nova"/>
              <a:buChar char="○"/>
              <a:defRPr b="0" i="0" sz="5200" u="none" cap="none" strike="noStrike">
                <a:solidFill>
                  <a:srgbClr val="FFFFFF"/>
                </a:solidFill>
                <a:latin typeface="Proxima Nova"/>
                <a:ea typeface="Proxima Nova"/>
                <a:cs typeface="Proxima Nova"/>
                <a:sym typeface="Proxima Nova"/>
              </a:defRPr>
            </a:lvl5pPr>
            <a:lvl6pPr lvl="5" marR="0" rtl="0" algn="l">
              <a:lnSpc>
                <a:spcPct val="100000"/>
              </a:lnSpc>
              <a:spcBef>
                <a:spcPts val="0"/>
              </a:spcBef>
              <a:spcAft>
                <a:spcPts val="0"/>
              </a:spcAft>
              <a:buClr>
                <a:srgbClr val="FFFFFF"/>
              </a:buClr>
              <a:buSzPts val="5200"/>
              <a:buFont typeface="Proxima Nova"/>
              <a:buChar char="■"/>
              <a:defRPr b="0" i="0" sz="5200" u="none" cap="none" strike="noStrike">
                <a:solidFill>
                  <a:srgbClr val="FFFFFF"/>
                </a:solidFill>
                <a:latin typeface="Proxima Nova"/>
                <a:ea typeface="Proxima Nova"/>
                <a:cs typeface="Proxima Nova"/>
                <a:sym typeface="Proxima Nova"/>
              </a:defRPr>
            </a:lvl6pPr>
            <a:lvl7pPr lvl="6" marR="0" rtl="0" algn="l">
              <a:lnSpc>
                <a:spcPct val="100000"/>
              </a:lnSpc>
              <a:spcBef>
                <a:spcPts val="0"/>
              </a:spcBef>
              <a:spcAft>
                <a:spcPts val="0"/>
              </a:spcAft>
              <a:buClr>
                <a:srgbClr val="FFFFFF"/>
              </a:buClr>
              <a:buSzPts val="5200"/>
              <a:buFont typeface="Proxima Nova"/>
              <a:buChar char="●"/>
              <a:defRPr b="0" i="0" sz="5200" u="none" cap="none" strike="noStrike">
                <a:solidFill>
                  <a:srgbClr val="FFFFFF"/>
                </a:solidFill>
                <a:latin typeface="Proxima Nova"/>
                <a:ea typeface="Proxima Nova"/>
                <a:cs typeface="Proxima Nova"/>
                <a:sym typeface="Proxima Nova"/>
              </a:defRPr>
            </a:lvl7pPr>
            <a:lvl8pPr lvl="7" marR="0" rtl="0" algn="l">
              <a:lnSpc>
                <a:spcPct val="100000"/>
              </a:lnSpc>
              <a:spcBef>
                <a:spcPts val="0"/>
              </a:spcBef>
              <a:spcAft>
                <a:spcPts val="0"/>
              </a:spcAft>
              <a:buClr>
                <a:srgbClr val="FFFFFF"/>
              </a:buClr>
              <a:buSzPts val="5200"/>
              <a:buFont typeface="Proxima Nova"/>
              <a:buChar char="○"/>
              <a:defRPr b="0" i="0" sz="5200" u="none" cap="none" strike="noStrike">
                <a:solidFill>
                  <a:srgbClr val="FFFFFF"/>
                </a:solidFill>
                <a:latin typeface="Proxima Nova"/>
                <a:ea typeface="Proxima Nova"/>
                <a:cs typeface="Proxima Nova"/>
                <a:sym typeface="Proxima Nova"/>
              </a:defRPr>
            </a:lvl8pPr>
            <a:lvl9pPr lvl="8" marR="0" rtl="0" algn="l">
              <a:lnSpc>
                <a:spcPct val="100000"/>
              </a:lnSpc>
              <a:spcBef>
                <a:spcPts val="0"/>
              </a:spcBef>
              <a:spcAft>
                <a:spcPts val="0"/>
              </a:spcAft>
              <a:buClr>
                <a:srgbClr val="FFFFFF"/>
              </a:buClr>
              <a:buSzPts val="5200"/>
              <a:buFont typeface="Proxima Nova"/>
              <a:buChar char="■"/>
              <a:defRPr b="0" i="0" sz="5200" u="none" cap="none" strike="noStrike">
                <a:solidFill>
                  <a:srgbClr val="FFFFFF"/>
                </a:solidFill>
                <a:latin typeface="Proxima Nova"/>
                <a:ea typeface="Proxima Nova"/>
                <a:cs typeface="Proxima Nova"/>
                <a:sym typeface="Proxima Nova"/>
              </a:defRPr>
            </a:lvl9pPr>
          </a:lstStyle>
          <a:p/>
        </p:txBody>
      </p:sp>
      <p:cxnSp>
        <p:nvCxnSpPr>
          <p:cNvPr id="743" name="Google Shape;743;p82"/>
          <p:cNvCxnSpPr/>
          <p:nvPr/>
        </p:nvCxnSpPr>
        <p:spPr>
          <a:xfrm>
            <a:off x="3453275" y="1701600"/>
            <a:ext cx="0" cy="1860600"/>
          </a:xfrm>
          <a:prstGeom prst="straightConnector1">
            <a:avLst/>
          </a:prstGeom>
          <a:noFill/>
          <a:ln cap="flat" cmpd="sng" w="9525">
            <a:solidFill>
              <a:srgbClr val="EFEFE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5 2">
  <p:cSld name="TITLE_14_2">
    <p:bg>
      <p:bgPr>
        <a:solidFill>
          <a:schemeClr val="lt1"/>
        </a:solidFill>
      </p:bgPr>
    </p:bg>
    <p:spTree>
      <p:nvGrpSpPr>
        <p:cNvPr id="51" name="Shape 51"/>
        <p:cNvGrpSpPr/>
        <p:nvPr/>
      </p:nvGrpSpPr>
      <p:grpSpPr>
        <a:xfrm>
          <a:off x="0" y="0"/>
          <a:ext cx="0" cy="0"/>
          <a:chOff x="0" y="0"/>
          <a:chExt cx="0" cy="0"/>
        </a:xfrm>
      </p:grpSpPr>
      <p:sp>
        <p:nvSpPr>
          <p:cNvPr id="52" name="Google Shape;52;p29"/>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53" name="Google Shape;53;p29"/>
          <p:cNvPicPr preferRelativeResize="0"/>
          <p:nvPr/>
        </p:nvPicPr>
        <p:blipFill rotWithShape="1">
          <a:blip r:embed="rId2">
            <a:alphaModFix/>
          </a:blip>
          <a:srcRect b="0" l="0" r="0" t="0"/>
          <a:stretch/>
        </p:blipFill>
        <p:spPr>
          <a:xfrm>
            <a:off x="0" y="5005375"/>
            <a:ext cx="9144000" cy="138125"/>
          </a:xfrm>
          <a:prstGeom prst="rect">
            <a:avLst/>
          </a:prstGeom>
          <a:noFill/>
          <a:ln>
            <a:noFill/>
          </a:ln>
        </p:spPr>
      </p:pic>
      <p:sp>
        <p:nvSpPr>
          <p:cNvPr id="54" name="Google Shape;54;p2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55" name="Google Shape;55;p2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sp>
        <p:nvSpPr>
          <p:cNvPr id="56" name="Google Shape;56;p29"/>
          <p:cNvSpPr/>
          <p:nvPr>
            <p:ph idx="2" type="pic"/>
          </p:nvPr>
        </p:nvSpPr>
        <p:spPr>
          <a:xfrm>
            <a:off x="2349825" y="1031300"/>
            <a:ext cx="4321200" cy="816000"/>
          </a:xfrm>
          <a:prstGeom prst="rect">
            <a:avLst/>
          </a:prstGeom>
          <a:noFill/>
          <a:ln>
            <a:noFill/>
          </a:ln>
        </p:spPr>
      </p:sp>
      <p:sp>
        <p:nvSpPr>
          <p:cNvPr id="57" name="Google Shape;57;p29"/>
          <p:cNvSpPr txBox="1"/>
          <p:nvPr>
            <p:ph idx="1" type="body"/>
          </p:nvPr>
        </p:nvSpPr>
        <p:spPr>
          <a:xfrm>
            <a:off x="913525" y="2460363"/>
            <a:ext cx="2307000" cy="1968300"/>
          </a:xfrm>
          <a:prstGeom prst="rect">
            <a:avLst/>
          </a:prstGeom>
          <a:noFill/>
          <a:ln>
            <a:noFill/>
          </a:ln>
        </p:spPr>
        <p:txBody>
          <a:bodyPr anchorCtr="0" anchor="t" bIns="91425" lIns="91425" spcFirstLastPara="1" rIns="91425" wrap="square" tIns="91425">
            <a:noAutofit/>
          </a:bodyPr>
          <a:lstStyle>
            <a:lvl1pPr indent="-292100" lvl="0" marL="4572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sp>
        <p:nvSpPr>
          <p:cNvPr id="58" name="Google Shape;58;p29"/>
          <p:cNvSpPr txBox="1"/>
          <p:nvPr>
            <p:ph idx="3" type="body"/>
          </p:nvPr>
        </p:nvSpPr>
        <p:spPr>
          <a:xfrm>
            <a:off x="3418500" y="2460363"/>
            <a:ext cx="2307000" cy="1968300"/>
          </a:xfrm>
          <a:prstGeom prst="rect">
            <a:avLst/>
          </a:prstGeom>
          <a:noFill/>
          <a:ln>
            <a:noFill/>
          </a:ln>
        </p:spPr>
        <p:txBody>
          <a:bodyPr anchorCtr="0" anchor="t" bIns="91425" lIns="91425" spcFirstLastPara="1" rIns="91425" wrap="square" tIns="91425">
            <a:noAutofit/>
          </a:bodyPr>
          <a:lstStyle>
            <a:lvl1pPr indent="-292100" lvl="0" marL="4572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sp>
        <p:nvSpPr>
          <p:cNvPr id="59" name="Google Shape;59;p29"/>
          <p:cNvSpPr txBox="1"/>
          <p:nvPr>
            <p:ph idx="4" type="body"/>
          </p:nvPr>
        </p:nvSpPr>
        <p:spPr>
          <a:xfrm>
            <a:off x="5923475" y="2460363"/>
            <a:ext cx="2307000" cy="1968300"/>
          </a:xfrm>
          <a:prstGeom prst="rect">
            <a:avLst/>
          </a:prstGeom>
          <a:noFill/>
          <a:ln>
            <a:noFill/>
          </a:ln>
        </p:spPr>
        <p:txBody>
          <a:bodyPr anchorCtr="0" anchor="t" bIns="91425" lIns="91425" spcFirstLastPara="1" rIns="91425" wrap="square" tIns="91425">
            <a:noAutofit/>
          </a:bodyPr>
          <a:lstStyle>
            <a:lvl1pPr indent="-292100" lvl="0" marL="4572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1pPr>
            <a:lvl2pPr indent="-292100" lvl="1" marL="9144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2pPr>
            <a:lvl3pPr indent="-292100" lvl="2" marL="13716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3pPr>
            <a:lvl4pPr indent="-292100" lvl="3" marL="18288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4pPr>
            <a:lvl5pPr indent="-292100" lvl="4" marL="22860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5pPr>
            <a:lvl6pPr indent="-292100" lvl="5" marL="27432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6pPr>
            <a:lvl7pPr indent="-292100" lvl="6" marL="32004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7pPr>
            <a:lvl8pPr indent="-292100" lvl="7" marL="36576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8pPr>
            <a:lvl9pPr indent="-292100" lvl="8" marL="4114800" marR="0" rtl="0" algn="ctr">
              <a:lnSpc>
                <a:spcPct val="100000"/>
              </a:lnSpc>
              <a:spcBef>
                <a:spcPts val="0"/>
              </a:spcBef>
              <a:spcAft>
                <a:spcPts val="0"/>
              </a:spcAft>
              <a:buClr>
                <a:schemeClr val="dk1"/>
              </a:buClr>
              <a:buSzPts val="1000"/>
              <a:buFont typeface="Nunito Sans"/>
              <a:buChar char="■"/>
              <a:defRPr b="0" i="0" sz="1000" u="none" cap="none" strike="noStrike">
                <a:solidFill>
                  <a:schemeClr val="dk1"/>
                </a:solidFill>
                <a:latin typeface="Nunito Sans"/>
                <a:ea typeface="Nunito Sans"/>
                <a:cs typeface="Nunito Sans"/>
                <a:sym typeface="Nunito Sans"/>
              </a:defRPr>
            </a:lvl9pPr>
          </a:lstStyle>
          <a:p/>
        </p:txBody>
      </p:sp>
      <p:pic>
        <p:nvPicPr>
          <p:cNvPr id="60" name="Google Shape;60;p29"/>
          <p:cNvPicPr preferRelativeResize="0"/>
          <p:nvPr/>
        </p:nvPicPr>
        <p:blipFill rotWithShape="1">
          <a:blip r:embed="rId3">
            <a:alphaModFix/>
          </a:blip>
          <a:srcRect b="0" l="0" r="0" t="0"/>
          <a:stretch/>
        </p:blipFill>
        <p:spPr>
          <a:xfrm>
            <a:off x="8746800" y="112352"/>
            <a:ext cx="222600" cy="150772"/>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4" name="Shape 744"/>
        <p:cNvGrpSpPr/>
        <p:nvPr/>
      </p:nvGrpSpPr>
      <p:grpSpPr>
        <a:xfrm>
          <a:off x="0" y="0"/>
          <a:ext cx="0" cy="0"/>
          <a:chOff x="0" y="0"/>
          <a:chExt cx="0" cy="0"/>
        </a:xfrm>
      </p:grpSpPr>
      <p:sp>
        <p:nvSpPr>
          <p:cNvPr id="745" name="Google Shape;745;p8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9pPr>
          </a:lstStyle>
          <a:p/>
        </p:txBody>
      </p:sp>
      <p:sp>
        <p:nvSpPr>
          <p:cNvPr id="746" name="Google Shape;74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1">
  <p:cSld name="SECTION_HEADER_1_2">
    <p:spTree>
      <p:nvGrpSpPr>
        <p:cNvPr id="747" name="Shape 747"/>
        <p:cNvGrpSpPr/>
        <p:nvPr/>
      </p:nvGrpSpPr>
      <p:grpSpPr>
        <a:xfrm>
          <a:off x="0" y="0"/>
          <a:ext cx="0" cy="0"/>
          <a:chOff x="0" y="0"/>
          <a:chExt cx="0" cy="0"/>
        </a:xfrm>
      </p:grpSpPr>
      <p:sp>
        <p:nvSpPr>
          <p:cNvPr id="748" name="Google Shape;748;p84"/>
          <p:cNvSpPr txBox="1"/>
          <p:nvPr>
            <p:ph type="title"/>
          </p:nvPr>
        </p:nvSpPr>
        <p:spPr>
          <a:xfrm>
            <a:off x="1028700" y="739875"/>
            <a:ext cx="2610000" cy="841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902E57"/>
              </a:buClr>
              <a:buSzPts val="1400"/>
              <a:buFont typeface="Proxima Nova Extrabold"/>
              <a:buChar char="●"/>
              <a:defRPr b="0" i="0" sz="1400" u="none" cap="none" strike="noStrike">
                <a:solidFill>
                  <a:srgbClr val="902E57"/>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2pPr>
            <a:lvl3pPr lvl="2"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3pPr>
            <a:lvl4pPr lvl="3"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4pPr>
            <a:lvl5pPr lvl="4"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5pPr>
            <a:lvl6pPr lvl="5"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6pPr>
            <a:lvl7pPr lvl="6"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7pPr>
            <a:lvl8pPr lvl="7"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8pPr>
            <a:lvl9pPr lvl="8"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9pPr>
          </a:lstStyle>
          <a:p/>
        </p:txBody>
      </p:sp>
      <p:sp>
        <p:nvSpPr>
          <p:cNvPr id="749" name="Google Shape;749;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750" name="Google Shape;750;p84"/>
          <p:cNvSpPr txBox="1"/>
          <p:nvPr>
            <p:ph idx="1" type="body"/>
          </p:nvPr>
        </p:nvSpPr>
        <p:spPr>
          <a:xfrm>
            <a:off x="1028700" y="1713200"/>
            <a:ext cx="3547200" cy="2454900"/>
          </a:xfrm>
          <a:prstGeom prst="rect">
            <a:avLst/>
          </a:prstGeom>
          <a:noFill/>
          <a:ln>
            <a:noFill/>
          </a:ln>
        </p:spPr>
        <p:txBody>
          <a:bodyPr anchorCtr="0" anchor="t" bIns="0" lIns="91425" spcFirstLastPara="1" rIns="0" wrap="square" tIns="0">
            <a:noAutofit/>
          </a:bodyPr>
          <a:lstStyle>
            <a:lvl1pPr indent="-298450" lvl="0" marL="4572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1pPr>
            <a:lvl2pPr indent="-298450" lvl="1" marL="9144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2pPr>
            <a:lvl3pPr indent="-298450" lvl="2" marL="13716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3pPr>
            <a:lvl4pPr indent="-298450" lvl="3" marL="18288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4pPr>
            <a:lvl5pPr indent="-298450" lvl="4" marL="22860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5pPr>
            <a:lvl6pPr indent="-298450" lvl="5" marL="27432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6pPr>
            <a:lvl7pPr indent="-298450" lvl="6" marL="32004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7pPr>
            <a:lvl8pPr indent="-298450" lvl="7" marL="36576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8pPr>
            <a:lvl9pPr indent="-298450" lvl="8" marL="41148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9pPr>
          </a:lstStyle>
          <a:p/>
        </p:txBody>
      </p:sp>
      <p:sp>
        <p:nvSpPr>
          <p:cNvPr id="751" name="Google Shape;751;p84"/>
          <p:cNvSpPr txBox="1"/>
          <p:nvPr>
            <p:ph idx="2" type="title"/>
          </p:nvPr>
        </p:nvSpPr>
        <p:spPr>
          <a:xfrm>
            <a:off x="4686300" y="739875"/>
            <a:ext cx="2610000" cy="841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A5B5"/>
              </a:buClr>
              <a:buSzPts val="1400"/>
              <a:buFont typeface="Proxima Nova Extrabold"/>
              <a:buChar char="●"/>
              <a:defRPr b="0" i="0" sz="1400" u="none" cap="none" strike="noStrike">
                <a:solidFill>
                  <a:srgbClr val="00A5B5"/>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2pPr>
            <a:lvl3pPr lvl="2"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3pPr>
            <a:lvl4pPr lvl="3"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4pPr>
            <a:lvl5pPr lvl="4"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5pPr>
            <a:lvl6pPr lvl="5"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6pPr>
            <a:lvl7pPr lvl="6"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7pPr>
            <a:lvl8pPr lvl="7"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8pPr>
            <a:lvl9pPr lvl="8"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9pPr>
          </a:lstStyle>
          <a:p/>
        </p:txBody>
      </p:sp>
      <p:sp>
        <p:nvSpPr>
          <p:cNvPr id="752" name="Google Shape;752;p84"/>
          <p:cNvSpPr txBox="1"/>
          <p:nvPr>
            <p:ph idx="3" type="body"/>
          </p:nvPr>
        </p:nvSpPr>
        <p:spPr>
          <a:xfrm>
            <a:off x="4693025" y="1713200"/>
            <a:ext cx="3547200" cy="2454900"/>
          </a:xfrm>
          <a:prstGeom prst="rect">
            <a:avLst/>
          </a:prstGeom>
          <a:noFill/>
          <a:ln>
            <a:noFill/>
          </a:ln>
        </p:spPr>
        <p:txBody>
          <a:bodyPr anchorCtr="0" anchor="t" bIns="0" lIns="0" spcFirstLastPara="1" rIns="91425" wrap="square" tIns="0">
            <a:noAutofit/>
          </a:bodyPr>
          <a:lstStyle>
            <a:lvl1pPr indent="-298450" lvl="0" marL="4572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1pPr>
            <a:lvl2pPr indent="-298450" lvl="1" marL="9144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2pPr>
            <a:lvl3pPr indent="-298450" lvl="2" marL="13716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3pPr>
            <a:lvl4pPr indent="-298450" lvl="3" marL="18288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4pPr>
            <a:lvl5pPr indent="-298450" lvl="4" marL="22860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5pPr>
            <a:lvl6pPr indent="-298450" lvl="5" marL="27432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6pPr>
            <a:lvl7pPr indent="-298450" lvl="6" marL="32004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7pPr>
            <a:lvl8pPr indent="-298450" lvl="7" marL="36576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8pPr>
            <a:lvl9pPr indent="-298450" lvl="8" marL="41148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9pPr>
          </a:lstStyle>
          <a:p/>
        </p:txBody>
      </p:sp>
      <p:sp>
        <p:nvSpPr>
          <p:cNvPr id="753" name="Google Shape;753;p84"/>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academy.wizeline.com</a:t>
            </a:r>
            <a:endParaRPr b="0" i="0" sz="600" u="none" cap="none" strike="noStrike">
              <a:solidFill>
                <a:srgbClr val="434343"/>
              </a:solidFill>
              <a:latin typeface="Proxima Nova"/>
              <a:ea typeface="Proxima Nova"/>
              <a:cs typeface="Proxima Nova"/>
              <a:sym typeface="Proxima Nova"/>
            </a:endParaRPr>
          </a:p>
        </p:txBody>
      </p:sp>
      <p:sp>
        <p:nvSpPr>
          <p:cNvPr id="754" name="Google Shape;754;p84"/>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proprietary + confidential</a:t>
            </a:r>
            <a:endParaRPr b="0" i="0" sz="600" u="none" cap="none" strike="noStrike">
              <a:solidFill>
                <a:srgbClr val="434343"/>
              </a:solidFill>
              <a:latin typeface="Proxima Nova"/>
              <a:ea typeface="Proxima Nova"/>
              <a:cs typeface="Proxima Nova"/>
              <a:sym typeface="Proxima Nova"/>
            </a:endParaRPr>
          </a:p>
        </p:txBody>
      </p:sp>
      <p:pic>
        <p:nvPicPr>
          <p:cNvPr id="755" name="Google Shape;755;p84"/>
          <p:cNvPicPr preferRelativeResize="0"/>
          <p:nvPr/>
        </p:nvPicPr>
        <p:blipFill rotWithShape="1">
          <a:blip r:embed="rId2">
            <a:alphaModFix/>
          </a:blip>
          <a:srcRect b="0" l="0" r="0" t="0"/>
          <a:stretch/>
        </p:blipFill>
        <p:spPr>
          <a:xfrm rot="-5400000">
            <a:off x="-86499" y="2486650"/>
            <a:ext cx="626300" cy="170200"/>
          </a:xfrm>
          <a:prstGeom prst="rect">
            <a:avLst/>
          </a:prstGeom>
          <a:noFill/>
          <a:ln>
            <a:noFill/>
          </a:ln>
        </p:spPr>
      </p:pic>
      <p:sp>
        <p:nvSpPr>
          <p:cNvPr id="756" name="Google Shape;756;p84"/>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84"/>
          <p:cNvSpPr/>
          <p:nvPr/>
        </p:nvSpPr>
        <p:spPr>
          <a:xfrm>
            <a:off x="8954104" y="2811175"/>
            <a:ext cx="63300" cy="1672200"/>
          </a:xfrm>
          <a:prstGeom prst="rect">
            <a:avLst/>
          </a:prstGeom>
          <a:solidFill>
            <a:srgbClr val="902E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84"/>
          <p:cNvSpPr/>
          <p:nvPr/>
        </p:nvSpPr>
        <p:spPr>
          <a:xfrm>
            <a:off x="9080700" y="3471300"/>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84"/>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speaker">
  <p:cSld name="TITLE_AND_BODY_4">
    <p:spTree>
      <p:nvGrpSpPr>
        <p:cNvPr id="760" name="Shape 760"/>
        <p:cNvGrpSpPr/>
        <p:nvPr/>
      </p:nvGrpSpPr>
      <p:grpSpPr>
        <a:xfrm>
          <a:off x="0" y="0"/>
          <a:ext cx="0" cy="0"/>
          <a:chOff x="0" y="0"/>
          <a:chExt cx="0" cy="0"/>
        </a:xfrm>
      </p:grpSpPr>
      <p:sp>
        <p:nvSpPr>
          <p:cNvPr id="761" name="Google Shape;761;p85"/>
          <p:cNvSpPr txBox="1"/>
          <p:nvPr>
            <p:ph idx="1" type="body"/>
          </p:nvPr>
        </p:nvSpPr>
        <p:spPr>
          <a:xfrm>
            <a:off x="4686300" y="2165474"/>
            <a:ext cx="3128700" cy="1761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Georgia"/>
              <a:buChar char="●"/>
              <a:defRPr b="1" i="0" sz="1400" u="none" cap="none" strike="noStrike">
                <a:solidFill>
                  <a:srgbClr val="000000"/>
                </a:solidFill>
                <a:latin typeface="Georgia"/>
                <a:ea typeface="Georgia"/>
                <a:cs typeface="Georgia"/>
                <a:sym typeface="Georgia"/>
              </a:defRPr>
            </a:lvl1pPr>
            <a:lvl2pPr indent="-317500" lvl="1" marL="9144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2pPr>
            <a:lvl3pPr indent="-317500" lvl="2" marL="13716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3pPr>
            <a:lvl4pPr indent="-317500" lvl="3" marL="18288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4pPr>
            <a:lvl5pPr indent="-317500" lvl="4" marL="22860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5pPr>
            <a:lvl6pPr indent="-317500" lvl="5" marL="27432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6pPr>
            <a:lvl7pPr indent="-317500" lvl="6" marL="32004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7pPr>
            <a:lvl8pPr indent="-317500" lvl="7" marL="36576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8pPr>
            <a:lvl9pPr indent="-317500" lvl="8" marL="41148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9pPr>
          </a:lstStyle>
          <a:p/>
        </p:txBody>
      </p:sp>
      <p:sp>
        <p:nvSpPr>
          <p:cNvPr id="762" name="Google Shape;762;p85"/>
          <p:cNvSpPr txBox="1"/>
          <p:nvPr>
            <p:ph type="title"/>
          </p:nvPr>
        </p:nvSpPr>
        <p:spPr>
          <a:xfrm>
            <a:off x="4686300" y="1170400"/>
            <a:ext cx="4101300" cy="7104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902E57"/>
              </a:buClr>
              <a:buSzPts val="1400"/>
              <a:buFont typeface="Proxima Nova Extrabold"/>
              <a:buChar char="●"/>
              <a:defRPr b="0" i="0" sz="1400" u="none" cap="none" strike="noStrike">
                <a:solidFill>
                  <a:srgbClr val="902E57"/>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2pPr>
            <a:lvl3pPr lvl="2"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3pPr>
            <a:lvl4pPr lvl="3"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4pPr>
            <a:lvl5pPr lvl="4"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5pPr>
            <a:lvl6pPr lvl="5"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6pPr>
            <a:lvl7pPr lvl="6"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7pPr>
            <a:lvl8pPr lvl="7"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8pPr>
            <a:lvl9pPr lvl="8"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9pPr>
          </a:lstStyle>
          <a:p/>
        </p:txBody>
      </p:sp>
      <p:sp>
        <p:nvSpPr>
          <p:cNvPr id="763" name="Google Shape;763;p85"/>
          <p:cNvSpPr/>
          <p:nvPr/>
        </p:nvSpPr>
        <p:spPr>
          <a:xfrm flipH="1">
            <a:off x="4120325" y="1998225"/>
            <a:ext cx="2705100" cy="95400"/>
          </a:xfrm>
          <a:prstGeom prst="rect">
            <a:avLst/>
          </a:prstGeom>
          <a:solidFill>
            <a:srgbClr val="F1B4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85"/>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academy.wizeline.com</a:t>
            </a:r>
            <a:endParaRPr b="0" i="0" sz="600" u="none" cap="none" strike="noStrike">
              <a:solidFill>
                <a:srgbClr val="434343"/>
              </a:solidFill>
              <a:latin typeface="Proxima Nova"/>
              <a:ea typeface="Proxima Nova"/>
              <a:cs typeface="Proxima Nova"/>
              <a:sym typeface="Proxima Nova"/>
            </a:endParaRPr>
          </a:p>
        </p:txBody>
      </p:sp>
      <p:sp>
        <p:nvSpPr>
          <p:cNvPr id="765" name="Google Shape;765;p85"/>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proprietary + confidential</a:t>
            </a:r>
            <a:endParaRPr b="0" i="0" sz="600" u="none" cap="none" strike="noStrike">
              <a:solidFill>
                <a:srgbClr val="434343"/>
              </a:solidFill>
              <a:latin typeface="Proxima Nova"/>
              <a:ea typeface="Proxima Nova"/>
              <a:cs typeface="Proxima Nova"/>
              <a:sym typeface="Proxima Nova"/>
            </a:endParaRPr>
          </a:p>
        </p:txBody>
      </p:sp>
      <p:pic>
        <p:nvPicPr>
          <p:cNvPr id="766" name="Google Shape;766;p85"/>
          <p:cNvPicPr preferRelativeResize="0"/>
          <p:nvPr/>
        </p:nvPicPr>
        <p:blipFill rotWithShape="1">
          <a:blip r:embed="rId2">
            <a:alphaModFix/>
          </a:blip>
          <a:srcRect b="0" l="0" r="0" t="0"/>
          <a:stretch/>
        </p:blipFill>
        <p:spPr>
          <a:xfrm rot="-5400000">
            <a:off x="-86499" y="2486650"/>
            <a:ext cx="626300" cy="170200"/>
          </a:xfrm>
          <a:prstGeom prst="rect">
            <a:avLst/>
          </a:prstGeom>
          <a:noFill/>
          <a:ln>
            <a:noFill/>
          </a:ln>
        </p:spPr>
      </p:pic>
      <p:sp>
        <p:nvSpPr>
          <p:cNvPr id="767" name="Google Shape;767;p85"/>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85"/>
          <p:cNvSpPr/>
          <p:nvPr/>
        </p:nvSpPr>
        <p:spPr>
          <a:xfrm>
            <a:off x="8954104" y="2811175"/>
            <a:ext cx="63300" cy="1672200"/>
          </a:xfrm>
          <a:prstGeom prst="rect">
            <a:avLst/>
          </a:prstGeom>
          <a:solidFill>
            <a:srgbClr val="902E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85"/>
          <p:cNvSpPr/>
          <p:nvPr/>
        </p:nvSpPr>
        <p:spPr>
          <a:xfrm>
            <a:off x="9080700" y="3471300"/>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85"/>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1" name="Shape 771"/>
        <p:cNvGrpSpPr/>
        <p:nvPr/>
      </p:nvGrpSpPr>
      <p:grpSpPr>
        <a:xfrm>
          <a:off x="0" y="0"/>
          <a:ext cx="0" cy="0"/>
          <a:chOff x="0" y="0"/>
          <a:chExt cx="0" cy="0"/>
        </a:xfrm>
      </p:grpSpPr>
      <p:sp>
        <p:nvSpPr>
          <p:cNvPr id="772" name="Google Shape;772;p8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stStyle>
          <a:p/>
        </p:txBody>
      </p:sp>
      <p:sp>
        <p:nvSpPr>
          <p:cNvPr id="773" name="Google Shape;773;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TITLE_AND_BODY_1_5">
    <p:spTree>
      <p:nvGrpSpPr>
        <p:cNvPr id="774" name="Shape 774"/>
        <p:cNvGrpSpPr/>
        <p:nvPr/>
      </p:nvGrpSpPr>
      <p:grpSpPr>
        <a:xfrm>
          <a:off x="0" y="0"/>
          <a:ext cx="0" cy="0"/>
          <a:chOff x="0" y="0"/>
          <a:chExt cx="0" cy="0"/>
        </a:xfrm>
      </p:grpSpPr>
      <p:sp>
        <p:nvSpPr>
          <p:cNvPr id="775" name="Google Shape;775;p87"/>
          <p:cNvSpPr txBox="1"/>
          <p:nvPr/>
        </p:nvSpPr>
        <p:spPr>
          <a:xfrm>
            <a:off x="1028700" y="2150700"/>
            <a:ext cx="2890200" cy="842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200"/>
              <a:buFont typeface="Arial"/>
              <a:buNone/>
            </a:pPr>
            <a:r>
              <a:rPr b="0" i="0" lang="en" sz="4200" u="none" cap="none" strike="noStrike">
                <a:solidFill>
                  <a:srgbClr val="902E57"/>
                </a:solidFill>
                <a:latin typeface="Proxima Nova Extrabold"/>
                <a:ea typeface="Proxima Nova Extrabold"/>
                <a:cs typeface="Proxima Nova Extrabold"/>
                <a:sym typeface="Proxima Nova Extrabold"/>
              </a:rPr>
              <a:t>Agenda</a:t>
            </a:r>
            <a:endParaRPr b="0" i="0" sz="4200" u="none" cap="none" strike="noStrike">
              <a:solidFill>
                <a:srgbClr val="902E57"/>
              </a:solidFill>
              <a:latin typeface="Proxima Nova Extrabold"/>
              <a:ea typeface="Proxima Nova Extrabold"/>
              <a:cs typeface="Proxima Nova Extrabold"/>
              <a:sym typeface="Proxima Nova Extrabold"/>
            </a:endParaRPr>
          </a:p>
        </p:txBody>
      </p:sp>
      <p:sp>
        <p:nvSpPr>
          <p:cNvPr id="776" name="Google Shape;776;p87"/>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academy.wizeline.com</a:t>
            </a:r>
            <a:endParaRPr b="0" i="0" sz="600" u="none" cap="none" strike="noStrike">
              <a:solidFill>
                <a:srgbClr val="434343"/>
              </a:solidFill>
              <a:latin typeface="Proxima Nova"/>
              <a:ea typeface="Proxima Nova"/>
              <a:cs typeface="Proxima Nova"/>
              <a:sym typeface="Proxima Nova"/>
            </a:endParaRPr>
          </a:p>
        </p:txBody>
      </p:sp>
      <p:sp>
        <p:nvSpPr>
          <p:cNvPr id="777" name="Google Shape;777;p87"/>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proprietary + confidential</a:t>
            </a:r>
            <a:endParaRPr b="0" i="0" sz="600" u="none" cap="none" strike="noStrike">
              <a:solidFill>
                <a:srgbClr val="434343"/>
              </a:solidFill>
              <a:latin typeface="Proxima Nova"/>
              <a:ea typeface="Proxima Nova"/>
              <a:cs typeface="Proxima Nova"/>
              <a:sym typeface="Proxima Nova"/>
            </a:endParaRPr>
          </a:p>
        </p:txBody>
      </p:sp>
      <p:pic>
        <p:nvPicPr>
          <p:cNvPr id="778" name="Google Shape;778;p87"/>
          <p:cNvPicPr preferRelativeResize="0"/>
          <p:nvPr/>
        </p:nvPicPr>
        <p:blipFill rotWithShape="1">
          <a:blip r:embed="rId2">
            <a:alphaModFix/>
          </a:blip>
          <a:srcRect b="0" l="0" r="0" t="0"/>
          <a:stretch/>
        </p:blipFill>
        <p:spPr>
          <a:xfrm rot="-5400000">
            <a:off x="-86499" y="2486650"/>
            <a:ext cx="626300" cy="1702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1">
  <p:cSld name="TITLE_ONLY_2_1">
    <p:bg>
      <p:bgPr>
        <a:blipFill>
          <a:blip r:embed="rId2">
            <a:alphaModFix/>
          </a:blip>
          <a:stretch>
            <a:fillRect/>
          </a:stretch>
        </a:blipFill>
      </p:bgPr>
    </p:bg>
    <p:spTree>
      <p:nvGrpSpPr>
        <p:cNvPr id="779" name="Shape 779"/>
        <p:cNvGrpSpPr/>
        <p:nvPr/>
      </p:nvGrpSpPr>
      <p:grpSpPr>
        <a:xfrm>
          <a:off x="0" y="0"/>
          <a:ext cx="0" cy="0"/>
          <a:chOff x="0" y="0"/>
          <a:chExt cx="0" cy="0"/>
        </a:xfrm>
      </p:grpSpPr>
      <p:sp>
        <p:nvSpPr>
          <p:cNvPr id="780" name="Google Shape;780;p88"/>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academy.wizeline.com</a:t>
            </a:r>
            <a:endParaRPr b="0" i="0" sz="600" u="none" cap="none" strike="noStrike">
              <a:solidFill>
                <a:srgbClr val="434343"/>
              </a:solidFill>
              <a:latin typeface="Proxima Nova"/>
              <a:ea typeface="Proxima Nova"/>
              <a:cs typeface="Proxima Nova"/>
              <a:sym typeface="Proxima Nova"/>
            </a:endParaRPr>
          </a:p>
        </p:txBody>
      </p:sp>
      <p:sp>
        <p:nvSpPr>
          <p:cNvPr id="781" name="Google Shape;781;p88"/>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proprietary + confidential</a:t>
            </a:r>
            <a:endParaRPr b="0" i="0" sz="600" u="none" cap="none" strike="noStrike">
              <a:solidFill>
                <a:srgbClr val="434343"/>
              </a:solidFill>
              <a:latin typeface="Proxima Nova"/>
              <a:ea typeface="Proxima Nova"/>
              <a:cs typeface="Proxima Nova"/>
              <a:sym typeface="Proxima Nova"/>
            </a:endParaRPr>
          </a:p>
        </p:txBody>
      </p:sp>
      <p:pic>
        <p:nvPicPr>
          <p:cNvPr id="782" name="Google Shape;782;p88"/>
          <p:cNvPicPr preferRelativeResize="0"/>
          <p:nvPr/>
        </p:nvPicPr>
        <p:blipFill rotWithShape="1">
          <a:blip r:embed="rId3">
            <a:alphaModFix/>
          </a:blip>
          <a:srcRect b="0" l="0" r="0" t="0"/>
          <a:stretch/>
        </p:blipFill>
        <p:spPr>
          <a:xfrm rot="-5400000">
            <a:off x="-86499" y="2486650"/>
            <a:ext cx="626300" cy="170200"/>
          </a:xfrm>
          <a:prstGeom prst="rect">
            <a:avLst/>
          </a:prstGeom>
          <a:noFill/>
          <a:ln>
            <a:noFill/>
          </a:ln>
        </p:spPr>
      </p:pic>
      <p:sp>
        <p:nvSpPr>
          <p:cNvPr id="783" name="Google Shape;783;p88"/>
          <p:cNvSpPr txBox="1"/>
          <p:nvPr>
            <p:ph type="title"/>
          </p:nvPr>
        </p:nvSpPr>
        <p:spPr>
          <a:xfrm>
            <a:off x="1028700" y="552425"/>
            <a:ext cx="3543300" cy="667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902E57"/>
              </a:buClr>
              <a:buSzPts val="2200"/>
              <a:buFont typeface="Proxima Nova Extrabold"/>
              <a:buChar char="●"/>
              <a:defRPr b="0" i="0" sz="2200" u="none" cap="none" strike="noStrike">
                <a:solidFill>
                  <a:srgbClr val="902E57"/>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84" name="Google Shape;784;p88"/>
          <p:cNvSpPr txBox="1"/>
          <p:nvPr>
            <p:ph idx="1" type="body"/>
          </p:nvPr>
        </p:nvSpPr>
        <p:spPr>
          <a:xfrm>
            <a:off x="1600200" y="1848125"/>
            <a:ext cx="5192100" cy="2559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1pPr>
            <a:lvl2pPr indent="-304800" lvl="1" marL="9144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2pPr>
            <a:lvl3pPr indent="-304800" lvl="2" marL="13716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3pPr>
            <a:lvl4pPr indent="-304800" lvl="3" marL="18288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4pPr>
            <a:lvl5pPr indent="-304800" lvl="4" marL="22860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5pPr>
            <a:lvl6pPr indent="-304800" lvl="5" marL="27432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6pPr>
            <a:lvl7pPr indent="-304800" lvl="6" marL="32004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7pPr>
            <a:lvl8pPr indent="-304800" lvl="7" marL="36576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8pPr>
            <a:lvl9pPr indent="-304800" lvl="8" marL="41148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9pPr>
          </a:lstStyle>
          <a:p/>
        </p:txBody>
      </p:sp>
      <p:sp>
        <p:nvSpPr>
          <p:cNvPr id="785" name="Google Shape;785;p88"/>
          <p:cNvSpPr txBox="1"/>
          <p:nvPr>
            <p:ph idx="2" type="subTitle"/>
          </p:nvPr>
        </p:nvSpPr>
        <p:spPr>
          <a:xfrm>
            <a:off x="1028700" y="342900"/>
            <a:ext cx="2745600" cy="245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p:txBody>
      </p:sp>
      <p:sp>
        <p:nvSpPr>
          <p:cNvPr id="786" name="Google Shape;786;p88"/>
          <p:cNvSpPr txBox="1"/>
          <p:nvPr>
            <p:ph idx="3" type="subTitle"/>
          </p:nvPr>
        </p:nvSpPr>
        <p:spPr>
          <a:xfrm>
            <a:off x="1028700" y="1396225"/>
            <a:ext cx="3740700" cy="29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rgbClr val="25282A"/>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TITLE_ONLY_1">
    <p:spTree>
      <p:nvGrpSpPr>
        <p:cNvPr id="787" name="Shape 787"/>
        <p:cNvGrpSpPr/>
        <p:nvPr/>
      </p:nvGrpSpPr>
      <p:grpSpPr>
        <a:xfrm>
          <a:off x="0" y="0"/>
          <a:ext cx="0" cy="0"/>
          <a:chOff x="0" y="0"/>
          <a:chExt cx="0" cy="0"/>
        </a:xfrm>
      </p:grpSpPr>
      <p:sp>
        <p:nvSpPr>
          <p:cNvPr id="788" name="Google Shape;788;p89"/>
          <p:cNvSpPr txBox="1"/>
          <p:nvPr>
            <p:ph idx="1" type="body"/>
          </p:nvPr>
        </p:nvSpPr>
        <p:spPr>
          <a:xfrm>
            <a:off x="1600200" y="1360951"/>
            <a:ext cx="3086100" cy="35220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1pPr>
            <a:lvl2pPr indent="-317500" lvl="1" marL="9144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2pPr>
            <a:lvl3pPr indent="-317500" lvl="2" marL="13716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3pPr>
            <a:lvl4pPr indent="-317500" lvl="3" marL="18288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4pPr>
            <a:lvl5pPr indent="-317500" lvl="4" marL="22860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5pPr>
            <a:lvl6pPr indent="-317500" lvl="5" marL="27432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6pPr>
            <a:lvl7pPr indent="-317500" lvl="6" marL="32004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7pPr>
            <a:lvl8pPr indent="-317500" lvl="7" marL="36576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8pPr>
            <a:lvl9pPr indent="-317500" lvl="8" marL="4114800" marR="0" rtl="0" algn="l">
              <a:lnSpc>
                <a:spcPct val="100000"/>
              </a:lnSpc>
              <a:spcBef>
                <a:spcPts val="0"/>
              </a:spcBef>
              <a:spcAft>
                <a:spcPts val="0"/>
              </a:spcAft>
              <a:buClr>
                <a:srgbClr val="000000"/>
              </a:buClr>
              <a:buSzPts val="1400"/>
              <a:buFont typeface="Georgia"/>
              <a:buChar char="■"/>
              <a:defRPr b="0" i="0" sz="1400" u="none" cap="none" strike="noStrike">
                <a:solidFill>
                  <a:srgbClr val="000000"/>
                </a:solidFill>
                <a:latin typeface="Georgia"/>
                <a:ea typeface="Georgia"/>
                <a:cs typeface="Georgia"/>
                <a:sym typeface="Georgia"/>
              </a:defRPr>
            </a:lvl9pPr>
          </a:lstStyle>
          <a:p/>
        </p:txBody>
      </p:sp>
      <p:sp>
        <p:nvSpPr>
          <p:cNvPr id="789" name="Google Shape;789;p89"/>
          <p:cNvSpPr txBox="1"/>
          <p:nvPr>
            <p:ph type="title"/>
          </p:nvPr>
        </p:nvSpPr>
        <p:spPr>
          <a:xfrm>
            <a:off x="1028700" y="342900"/>
            <a:ext cx="4101300" cy="6264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902E57"/>
              </a:buClr>
              <a:buSzPts val="1400"/>
              <a:buFont typeface="Proxima Nova Extrabold"/>
              <a:buChar char="●"/>
              <a:defRPr b="0" i="0" sz="1400" u="none" cap="none" strike="noStrike">
                <a:solidFill>
                  <a:srgbClr val="902E57"/>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2pPr>
            <a:lvl3pPr lvl="2"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3pPr>
            <a:lvl4pPr lvl="3"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4pPr>
            <a:lvl5pPr lvl="4"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5pPr>
            <a:lvl6pPr lvl="5"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6pPr>
            <a:lvl7pPr lvl="6"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7pPr>
            <a:lvl8pPr lvl="7"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8pPr>
            <a:lvl9pPr lvl="8"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9pPr>
          </a:lstStyle>
          <a:p/>
        </p:txBody>
      </p:sp>
      <p:sp>
        <p:nvSpPr>
          <p:cNvPr id="790" name="Google Shape;790;p89"/>
          <p:cNvSpPr/>
          <p:nvPr/>
        </p:nvSpPr>
        <p:spPr>
          <a:xfrm flipH="1">
            <a:off x="1028700" y="1031750"/>
            <a:ext cx="2028000" cy="54600"/>
          </a:xfrm>
          <a:prstGeom prst="rect">
            <a:avLst/>
          </a:prstGeom>
          <a:solidFill>
            <a:srgbClr val="F1B4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89"/>
          <p:cNvSpPr/>
          <p:nvPr/>
        </p:nvSpPr>
        <p:spPr>
          <a:xfrm>
            <a:off x="5890225" y="1287825"/>
            <a:ext cx="2796600" cy="27966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89"/>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academy.wizeline.com</a:t>
            </a:r>
            <a:endParaRPr b="0" i="0" sz="600" u="none" cap="none" strike="noStrike">
              <a:solidFill>
                <a:srgbClr val="434343"/>
              </a:solidFill>
              <a:latin typeface="Proxima Nova"/>
              <a:ea typeface="Proxima Nova"/>
              <a:cs typeface="Proxima Nova"/>
              <a:sym typeface="Proxima Nova"/>
            </a:endParaRPr>
          </a:p>
        </p:txBody>
      </p:sp>
      <p:sp>
        <p:nvSpPr>
          <p:cNvPr id="793" name="Google Shape;793;p89"/>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proprietary + confidential</a:t>
            </a:r>
            <a:endParaRPr b="0" i="0" sz="600" u="none" cap="none" strike="noStrike">
              <a:solidFill>
                <a:srgbClr val="434343"/>
              </a:solidFill>
              <a:latin typeface="Proxima Nova"/>
              <a:ea typeface="Proxima Nova"/>
              <a:cs typeface="Proxima Nova"/>
              <a:sym typeface="Proxima Nova"/>
            </a:endParaRPr>
          </a:p>
        </p:txBody>
      </p:sp>
      <p:pic>
        <p:nvPicPr>
          <p:cNvPr id="794" name="Google Shape;794;p89"/>
          <p:cNvPicPr preferRelativeResize="0"/>
          <p:nvPr/>
        </p:nvPicPr>
        <p:blipFill rotWithShape="1">
          <a:blip r:embed="rId2">
            <a:alphaModFix/>
          </a:blip>
          <a:srcRect b="0" l="0" r="0" t="0"/>
          <a:stretch/>
        </p:blipFill>
        <p:spPr>
          <a:xfrm rot="-5400000">
            <a:off x="-86499" y="2486650"/>
            <a:ext cx="626300" cy="1702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TITLE_ONLY_2_2">
    <p:bg>
      <p:bgPr>
        <a:blipFill>
          <a:blip r:embed="rId2">
            <a:alphaModFix/>
          </a:blip>
          <a:stretch>
            <a:fillRect/>
          </a:stretch>
        </a:blipFill>
      </p:bgPr>
    </p:bg>
    <p:spTree>
      <p:nvGrpSpPr>
        <p:cNvPr id="795" name="Shape 795"/>
        <p:cNvGrpSpPr/>
        <p:nvPr/>
      </p:nvGrpSpPr>
      <p:grpSpPr>
        <a:xfrm>
          <a:off x="0" y="0"/>
          <a:ext cx="0" cy="0"/>
          <a:chOff x="0" y="0"/>
          <a:chExt cx="0" cy="0"/>
        </a:xfrm>
      </p:grpSpPr>
      <p:sp>
        <p:nvSpPr>
          <p:cNvPr id="796" name="Google Shape;796;p90"/>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academy.wizeline.com</a:t>
            </a:r>
            <a:endParaRPr b="0" i="0" sz="600" u="none" cap="none" strike="noStrike">
              <a:solidFill>
                <a:srgbClr val="434343"/>
              </a:solidFill>
              <a:latin typeface="Proxima Nova"/>
              <a:ea typeface="Proxima Nova"/>
              <a:cs typeface="Proxima Nova"/>
              <a:sym typeface="Proxima Nova"/>
            </a:endParaRPr>
          </a:p>
        </p:txBody>
      </p:sp>
      <p:sp>
        <p:nvSpPr>
          <p:cNvPr id="797" name="Google Shape;797;p90"/>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proprietary + confidential</a:t>
            </a:r>
            <a:endParaRPr b="0" i="0" sz="600" u="none" cap="none" strike="noStrike">
              <a:solidFill>
                <a:srgbClr val="434343"/>
              </a:solidFill>
              <a:latin typeface="Proxima Nova"/>
              <a:ea typeface="Proxima Nova"/>
              <a:cs typeface="Proxima Nova"/>
              <a:sym typeface="Proxima Nova"/>
            </a:endParaRPr>
          </a:p>
        </p:txBody>
      </p:sp>
      <p:pic>
        <p:nvPicPr>
          <p:cNvPr id="798" name="Google Shape;798;p90"/>
          <p:cNvPicPr preferRelativeResize="0"/>
          <p:nvPr/>
        </p:nvPicPr>
        <p:blipFill rotWithShape="1">
          <a:blip r:embed="rId3">
            <a:alphaModFix/>
          </a:blip>
          <a:srcRect b="0" l="0" r="0" t="0"/>
          <a:stretch/>
        </p:blipFill>
        <p:spPr>
          <a:xfrm rot="-5400000">
            <a:off x="-86499" y="2486650"/>
            <a:ext cx="626300" cy="170200"/>
          </a:xfrm>
          <a:prstGeom prst="rect">
            <a:avLst/>
          </a:prstGeom>
          <a:noFill/>
          <a:ln>
            <a:noFill/>
          </a:ln>
        </p:spPr>
      </p:pic>
      <p:sp>
        <p:nvSpPr>
          <p:cNvPr id="799" name="Google Shape;799;p90"/>
          <p:cNvSpPr txBox="1"/>
          <p:nvPr>
            <p:ph type="title"/>
          </p:nvPr>
        </p:nvSpPr>
        <p:spPr>
          <a:xfrm>
            <a:off x="1028700" y="552425"/>
            <a:ext cx="3543300" cy="667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902E57"/>
              </a:buClr>
              <a:buSzPts val="2200"/>
              <a:buFont typeface="Proxima Nova Extrabold"/>
              <a:buChar char="●"/>
              <a:defRPr b="0" i="0" sz="2200" u="none" cap="none" strike="noStrike">
                <a:solidFill>
                  <a:srgbClr val="902E57"/>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00" name="Google Shape;800;p90"/>
          <p:cNvSpPr txBox="1"/>
          <p:nvPr>
            <p:ph idx="1" type="body"/>
          </p:nvPr>
        </p:nvSpPr>
        <p:spPr>
          <a:xfrm>
            <a:off x="1600200" y="1848125"/>
            <a:ext cx="5192100" cy="2559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1pPr>
            <a:lvl2pPr indent="-304800" lvl="1" marL="9144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2pPr>
            <a:lvl3pPr indent="-304800" lvl="2" marL="13716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3pPr>
            <a:lvl4pPr indent="-304800" lvl="3" marL="18288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4pPr>
            <a:lvl5pPr indent="-304800" lvl="4" marL="22860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5pPr>
            <a:lvl6pPr indent="-304800" lvl="5" marL="27432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6pPr>
            <a:lvl7pPr indent="-304800" lvl="6" marL="32004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7pPr>
            <a:lvl8pPr indent="-304800" lvl="7" marL="36576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8pPr>
            <a:lvl9pPr indent="-304800" lvl="8" marL="4114800" marR="0" rtl="0" algn="l">
              <a:lnSpc>
                <a:spcPct val="100000"/>
              </a:lnSpc>
              <a:spcBef>
                <a:spcPts val="0"/>
              </a:spcBef>
              <a:spcAft>
                <a:spcPts val="0"/>
              </a:spcAft>
              <a:buClr>
                <a:srgbClr val="25282A"/>
              </a:buClr>
              <a:buSzPts val="1200"/>
              <a:buFont typeface="Georgia"/>
              <a:buChar char="■"/>
              <a:defRPr b="0" i="0" sz="1200" u="none" cap="none" strike="noStrike">
                <a:solidFill>
                  <a:srgbClr val="25282A"/>
                </a:solidFill>
                <a:latin typeface="Georgia"/>
                <a:ea typeface="Georgia"/>
                <a:cs typeface="Georgia"/>
                <a:sym typeface="Georgia"/>
              </a:defRPr>
            </a:lvl9pPr>
          </a:lstStyle>
          <a:p/>
        </p:txBody>
      </p:sp>
      <p:sp>
        <p:nvSpPr>
          <p:cNvPr id="801" name="Google Shape;801;p90"/>
          <p:cNvSpPr txBox="1"/>
          <p:nvPr>
            <p:ph idx="2" type="subTitle"/>
          </p:nvPr>
        </p:nvSpPr>
        <p:spPr>
          <a:xfrm>
            <a:off x="1028700" y="342900"/>
            <a:ext cx="2745600" cy="245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p:txBody>
      </p:sp>
      <p:sp>
        <p:nvSpPr>
          <p:cNvPr id="802" name="Google Shape;802;p90"/>
          <p:cNvSpPr txBox="1"/>
          <p:nvPr>
            <p:ph idx="3" type="subTitle"/>
          </p:nvPr>
        </p:nvSpPr>
        <p:spPr>
          <a:xfrm>
            <a:off x="1028700" y="1396225"/>
            <a:ext cx="3740700" cy="29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rgbClr val="25282A"/>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25282A"/>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p:cSld name="CUSTOM_2">
    <p:bg>
      <p:bgPr>
        <a:blipFill>
          <a:blip r:embed="rId2">
            <a:alphaModFix/>
          </a:blip>
          <a:stretch>
            <a:fillRect/>
          </a:stretch>
        </a:blipFill>
      </p:bgPr>
    </p:bg>
    <p:spTree>
      <p:nvGrpSpPr>
        <p:cNvPr id="803" name="Shape 803"/>
        <p:cNvGrpSpPr/>
        <p:nvPr/>
      </p:nvGrpSpPr>
      <p:grpSpPr>
        <a:xfrm>
          <a:off x="0" y="0"/>
          <a:ext cx="0" cy="0"/>
          <a:chOff x="0" y="0"/>
          <a:chExt cx="0" cy="0"/>
        </a:xfrm>
      </p:grpSpPr>
      <p:sp>
        <p:nvSpPr>
          <p:cNvPr id="804" name="Google Shape;804;p91"/>
          <p:cNvSpPr txBox="1"/>
          <p:nvPr>
            <p:ph type="title"/>
          </p:nvPr>
        </p:nvSpPr>
        <p:spPr>
          <a:xfrm>
            <a:off x="1028700" y="3728650"/>
            <a:ext cx="2828400" cy="599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805" name="Google Shape;805;p91"/>
          <p:cNvSpPr txBox="1"/>
          <p:nvPr/>
        </p:nvSpPr>
        <p:spPr>
          <a:xfrm>
            <a:off x="1028700" y="1922275"/>
            <a:ext cx="2516700" cy="935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Proxima Nova"/>
                <a:ea typeface="Proxima Nova"/>
                <a:cs typeface="Proxima Nova"/>
                <a:sym typeface="Proxima Nova"/>
              </a:rPr>
              <a:t>THANK</a:t>
            </a:r>
            <a:endParaRPr b="1" i="0" sz="48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Proxima Nova"/>
                <a:ea typeface="Proxima Nova"/>
                <a:cs typeface="Proxima Nova"/>
                <a:sym typeface="Proxima Nova"/>
              </a:rPr>
              <a:t>YOU</a:t>
            </a:r>
            <a:endParaRPr b="1" i="0" sz="4800" u="none" cap="none" strike="noStrike">
              <a:solidFill>
                <a:srgbClr val="FFFFFF"/>
              </a:solidFill>
              <a:latin typeface="Proxima Nova"/>
              <a:ea typeface="Proxima Nova"/>
              <a:cs typeface="Proxima Nova"/>
              <a:sym typeface="Proxima Nova"/>
            </a:endParaRPr>
          </a:p>
        </p:txBody>
      </p:sp>
      <p:sp>
        <p:nvSpPr>
          <p:cNvPr id="806" name="Google Shape;806;p91"/>
          <p:cNvSpPr txBox="1"/>
          <p:nvPr>
            <p:ph idx="2" type="title"/>
          </p:nvPr>
        </p:nvSpPr>
        <p:spPr>
          <a:xfrm>
            <a:off x="1028700" y="4409175"/>
            <a:ext cx="2828400" cy="296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9pPr>
          </a:lstStyle>
          <a:p/>
        </p:txBody>
      </p:sp>
      <p:sp>
        <p:nvSpPr>
          <p:cNvPr id="807" name="Google Shape;807;p91"/>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rgbClr val="FFFFFF"/>
                </a:solidFill>
                <a:latin typeface="Proxima Nova"/>
                <a:ea typeface="Proxima Nova"/>
                <a:cs typeface="Proxima Nova"/>
                <a:sym typeface="Proxima Nova"/>
              </a:rPr>
              <a:t>academy.wizeline.com</a:t>
            </a:r>
            <a:endParaRPr b="0" i="0" sz="600" u="none" cap="none" strike="noStrike">
              <a:solidFill>
                <a:srgbClr val="FFFFFF"/>
              </a:solidFill>
              <a:latin typeface="Proxima Nova"/>
              <a:ea typeface="Proxima Nova"/>
              <a:cs typeface="Proxima Nova"/>
              <a:sym typeface="Proxima Nova"/>
            </a:endParaRPr>
          </a:p>
        </p:txBody>
      </p:sp>
      <p:sp>
        <p:nvSpPr>
          <p:cNvPr id="808" name="Google Shape;808;p91"/>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b="0" i="0" lang="en" sz="800" u="none" cap="none" strike="noStrike">
                <a:solidFill>
                  <a:srgbClr val="FFFFFF"/>
                </a:solidFill>
                <a:latin typeface="Proxima Nova"/>
                <a:ea typeface="Proxima Nova"/>
                <a:cs typeface="Proxima Nova"/>
                <a:sym typeface="Proxima Nova"/>
              </a:rPr>
              <a:t>proprietary + confidential</a:t>
            </a:r>
            <a:endParaRPr b="0" i="0" sz="600" u="none" cap="none" strike="noStrike">
              <a:solidFill>
                <a:srgbClr val="FFFFFF"/>
              </a:solidFill>
              <a:latin typeface="Proxima Nova"/>
              <a:ea typeface="Proxima Nova"/>
              <a:cs typeface="Proxima Nova"/>
              <a:sym typeface="Proxima Nova"/>
            </a:endParaRPr>
          </a:p>
        </p:txBody>
      </p:sp>
      <p:pic>
        <p:nvPicPr>
          <p:cNvPr id="809" name="Google Shape;809;p91"/>
          <p:cNvPicPr preferRelativeResize="0"/>
          <p:nvPr/>
        </p:nvPicPr>
        <p:blipFill rotWithShape="1">
          <a:blip r:embed="rId3">
            <a:alphaModFix/>
          </a:blip>
          <a:srcRect b="0" l="0" r="0" t="0"/>
          <a:stretch/>
        </p:blipFill>
        <p:spPr>
          <a:xfrm rot="-5400000">
            <a:off x="-86499" y="2486650"/>
            <a:ext cx="626300" cy="170200"/>
          </a:xfrm>
          <a:prstGeom prst="rect">
            <a:avLst/>
          </a:prstGeom>
          <a:noFill/>
          <a:ln>
            <a:noFill/>
          </a:ln>
        </p:spPr>
      </p:pic>
      <p:grpSp>
        <p:nvGrpSpPr>
          <p:cNvPr id="810" name="Google Shape;810;p91"/>
          <p:cNvGrpSpPr/>
          <p:nvPr/>
        </p:nvGrpSpPr>
        <p:grpSpPr>
          <a:xfrm>
            <a:off x="1079145" y="1384550"/>
            <a:ext cx="444945" cy="296633"/>
            <a:chOff x="4127075" y="1196825"/>
            <a:chExt cx="1155100" cy="770075"/>
          </a:xfrm>
        </p:grpSpPr>
        <p:sp>
          <p:nvSpPr>
            <p:cNvPr id="811" name="Google Shape;811;p91"/>
            <p:cNvSpPr/>
            <p:nvPr/>
          </p:nvSpPr>
          <p:spPr>
            <a:xfrm>
              <a:off x="4359225" y="1344025"/>
              <a:ext cx="222750" cy="34000"/>
            </a:xfrm>
            <a:custGeom>
              <a:rect b="b" l="l" r="r" t="t"/>
              <a:pathLst>
                <a:path extrusionOk="0" h="1360" w="8910">
                  <a:moveTo>
                    <a:pt x="605" y="1"/>
                  </a:moveTo>
                  <a:lnTo>
                    <a:pt x="378" y="76"/>
                  </a:lnTo>
                  <a:lnTo>
                    <a:pt x="152" y="227"/>
                  </a:lnTo>
                  <a:lnTo>
                    <a:pt x="1" y="454"/>
                  </a:lnTo>
                  <a:lnTo>
                    <a:pt x="1" y="680"/>
                  </a:lnTo>
                  <a:lnTo>
                    <a:pt x="1" y="907"/>
                  </a:lnTo>
                  <a:lnTo>
                    <a:pt x="152" y="1133"/>
                  </a:lnTo>
                  <a:lnTo>
                    <a:pt x="378" y="1284"/>
                  </a:lnTo>
                  <a:lnTo>
                    <a:pt x="605" y="1360"/>
                  </a:lnTo>
                  <a:lnTo>
                    <a:pt x="8305" y="1360"/>
                  </a:lnTo>
                  <a:lnTo>
                    <a:pt x="8532" y="1284"/>
                  </a:lnTo>
                  <a:lnTo>
                    <a:pt x="8758" y="1133"/>
                  </a:lnTo>
                  <a:lnTo>
                    <a:pt x="8909" y="907"/>
                  </a:lnTo>
                  <a:lnTo>
                    <a:pt x="8909" y="680"/>
                  </a:lnTo>
                  <a:lnTo>
                    <a:pt x="8909" y="454"/>
                  </a:lnTo>
                  <a:lnTo>
                    <a:pt x="8758" y="227"/>
                  </a:lnTo>
                  <a:lnTo>
                    <a:pt x="8532" y="76"/>
                  </a:lnTo>
                  <a:lnTo>
                    <a:pt x="8305"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91"/>
            <p:cNvSpPr/>
            <p:nvPr/>
          </p:nvSpPr>
          <p:spPr>
            <a:xfrm>
              <a:off x="4334700" y="1479925"/>
              <a:ext cx="247275" cy="32125"/>
            </a:xfrm>
            <a:custGeom>
              <a:rect b="b" l="l" r="r" t="t"/>
              <a:pathLst>
                <a:path extrusionOk="0" h="1285" w="9891">
                  <a:moveTo>
                    <a:pt x="680" y="1"/>
                  </a:moveTo>
                  <a:lnTo>
                    <a:pt x="378" y="76"/>
                  </a:lnTo>
                  <a:lnTo>
                    <a:pt x="227" y="152"/>
                  </a:lnTo>
                  <a:lnTo>
                    <a:pt x="76" y="378"/>
                  </a:lnTo>
                  <a:lnTo>
                    <a:pt x="0" y="605"/>
                  </a:lnTo>
                  <a:lnTo>
                    <a:pt x="76" y="907"/>
                  </a:lnTo>
                  <a:lnTo>
                    <a:pt x="227" y="1133"/>
                  </a:lnTo>
                  <a:lnTo>
                    <a:pt x="378" y="1209"/>
                  </a:lnTo>
                  <a:lnTo>
                    <a:pt x="680" y="1284"/>
                  </a:lnTo>
                  <a:lnTo>
                    <a:pt x="9286" y="1284"/>
                  </a:lnTo>
                  <a:lnTo>
                    <a:pt x="9513" y="1209"/>
                  </a:lnTo>
                  <a:lnTo>
                    <a:pt x="9739" y="1133"/>
                  </a:lnTo>
                  <a:lnTo>
                    <a:pt x="9890" y="907"/>
                  </a:lnTo>
                  <a:lnTo>
                    <a:pt x="9890" y="605"/>
                  </a:lnTo>
                  <a:lnTo>
                    <a:pt x="9890" y="378"/>
                  </a:lnTo>
                  <a:lnTo>
                    <a:pt x="9739" y="152"/>
                  </a:lnTo>
                  <a:lnTo>
                    <a:pt x="9513" y="76"/>
                  </a:lnTo>
                  <a:lnTo>
                    <a:pt x="9286"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91"/>
            <p:cNvSpPr/>
            <p:nvPr/>
          </p:nvSpPr>
          <p:spPr>
            <a:xfrm>
              <a:off x="4306375" y="1613925"/>
              <a:ext cx="275600" cy="34000"/>
            </a:xfrm>
            <a:custGeom>
              <a:rect b="b" l="l" r="r" t="t"/>
              <a:pathLst>
                <a:path extrusionOk="0" h="1360" w="11024">
                  <a:moveTo>
                    <a:pt x="680" y="1"/>
                  </a:moveTo>
                  <a:lnTo>
                    <a:pt x="378" y="76"/>
                  </a:lnTo>
                  <a:lnTo>
                    <a:pt x="152" y="227"/>
                  </a:lnTo>
                  <a:lnTo>
                    <a:pt x="1" y="454"/>
                  </a:lnTo>
                  <a:lnTo>
                    <a:pt x="1" y="680"/>
                  </a:lnTo>
                  <a:lnTo>
                    <a:pt x="1" y="907"/>
                  </a:lnTo>
                  <a:lnTo>
                    <a:pt x="152" y="1133"/>
                  </a:lnTo>
                  <a:lnTo>
                    <a:pt x="378" y="1284"/>
                  </a:lnTo>
                  <a:lnTo>
                    <a:pt x="680" y="1360"/>
                  </a:lnTo>
                  <a:lnTo>
                    <a:pt x="10344" y="1360"/>
                  </a:lnTo>
                  <a:lnTo>
                    <a:pt x="10646" y="1284"/>
                  </a:lnTo>
                  <a:lnTo>
                    <a:pt x="10872" y="1133"/>
                  </a:lnTo>
                  <a:lnTo>
                    <a:pt x="11023" y="907"/>
                  </a:lnTo>
                  <a:lnTo>
                    <a:pt x="11023" y="680"/>
                  </a:lnTo>
                  <a:lnTo>
                    <a:pt x="11023" y="454"/>
                  </a:lnTo>
                  <a:lnTo>
                    <a:pt x="10872" y="227"/>
                  </a:lnTo>
                  <a:lnTo>
                    <a:pt x="10646" y="76"/>
                  </a:lnTo>
                  <a:lnTo>
                    <a:pt x="10344"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91"/>
            <p:cNvSpPr/>
            <p:nvPr/>
          </p:nvSpPr>
          <p:spPr>
            <a:xfrm>
              <a:off x="4821650" y="1344025"/>
              <a:ext cx="224600" cy="34000"/>
            </a:xfrm>
            <a:custGeom>
              <a:rect b="b" l="l" r="r" t="t"/>
              <a:pathLst>
                <a:path extrusionOk="0" h="1360" w="8984">
                  <a:moveTo>
                    <a:pt x="679" y="1"/>
                  </a:moveTo>
                  <a:lnTo>
                    <a:pt x="453" y="76"/>
                  </a:lnTo>
                  <a:lnTo>
                    <a:pt x="227" y="227"/>
                  </a:lnTo>
                  <a:lnTo>
                    <a:pt x="76" y="454"/>
                  </a:lnTo>
                  <a:lnTo>
                    <a:pt x="0" y="680"/>
                  </a:lnTo>
                  <a:lnTo>
                    <a:pt x="76" y="907"/>
                  </a:lnTo>
                  <a:lnTo>
                    <a:pt x="227" y="1133"/>
                  </a:lnTo>
                  <a:lnTo>
                    <a:pt x="453" y="1284"/>
                  </a:lnTo>
                  <a:lnTo>
                    <a:pt x="679" y="1360"/>
                  </a:lnTo>
                  <a:lnTo>
                    <a:pt x="8380" y="1360"/>
                  </a:lnTo>
                  <a:lnTo>
                    <a:pt x="8607" y="1284"/>
                  </a:lnTo>
                  <a:lnTo>
                    <a:pt x="8833" y="1133"/>
                  </a:lnTo>
                  <a:lnTo>
                    <a:pt x="8908" y="907"/>
                  </a:lnTo>
                  <a:lnTo>
                    <a:pt x="8984" y="680"/>
                  </a:lnTo>
                  <a:lnTo>
                    <a:pt x="8908" y="454"/>
                  </a:lnTo>
                  <a:lnTo>
                    <a:pt x="8833" y="227"/>
                  </a:lnTo>
                  <a:lnTo>
                    <a:pt x="8607" y="76"/>
                  </a:lnTo>
                  <a:lnTo>
                    <a:pt x="8380"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91"/>
            <p:cNvSpPr/>
            <p:nvPr/>
          </p:nvSpPr>
          <p:spPr>
            <a:xfrm>
              <a:off x="4821650" y="1479925"/>
              <a:ext cx="249150" cy="32125"/>
            </a:xfrm>
            <a:custGeom>
              <a:rect b="b" l="l" r="r" t="t"/>
              <a:pathLst>
                <a:path extrusionOk="0" h="1285" w="9966">
                  <a:moveTo>
                    <a:pt x="679" y="1"/>
                  </a:moveTo>
                  <a:lnTo>
                    <a:pt x="453" y="76"/>
                  </a:lnTo>
                  <a:lnTo>
                    <a:pt x="227" y="152"/>
                  </a:lnTo>
                  <a:lnTo>
                    <a:pt x="76" y="378"/>
                  </a:lnTo>
                  <a:lnTo>
                    <a:pt x="0" y="605"/>
                  </a:lnTo>
                  <a:lnTo>
                    <a:pt x="76" y="907"/>
                  </a:lnTo>
                  <a:lnTo>
                    <a:pt x="227" y="1133"/>
                  </a:lnTo>
                  <a:lnTo>
                    <a:pt x="453" y="1209"/>
                  </a:lnTo>
                  <a:lnTo>
                    <a:pt x="679" y="1284"/>
                  </a:lnTo>
                  <a:lnTo>
                    <a:pt x="9286" y="1284"/>
                  </a:lnTo>
                  <a:lnTo>
                    <a:pt x="9512" y="1209"/>
                  </a:lnTo>
                  <a:lnTo>
                    <a:pt x="9739" y="1133"/>
                  </a:lnTo>
                  <a:lnTo>
                    <a:pt x="9890" y="907"/>
                  </a:lnTo>
                  <a:lnTo>
                    <a:pt x="9965" y="605"/>
                  </a:lnTo>
                  <a:lnTo>
                    <a:pt x="9890" y="378"/>
                  </a:lnTo>
                  <a:lnTo>
                    <a:pt x="9739" y="152"/>
                  </a:lnTo>
                  <a:lnTo>
                    <a:pt x="9512" y="76"/>
                  </a:lnTo>
                  <a:lnTo>
                    <a:pt x="9286"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91"/>
            <p:cNvSpPr/>
            <p:nvPr/>
          </p:nvSpPr>
          <p:spPr>
            <a:xfrm>
              <a:off x="4906575" y="1613925"/>
              <a:ext cx="192525" cy="34000"/>
            </a:xfrm>
            <a:custGeom>
              <a:rect b="b" l="l" r="r" t="t"/>
              <a:pathLst>
                <a:path extrusionOk="0" h="1360" w="7701">
                  <a:moveTo>
                    <a:pt x="680" y="1"/>
                  </a:moveTo>
                  <a:lnTo>
                    <a:pt x="453" y="76"/>
                  </a:lnTo>
                  <a:lnTo>
                    <a:pt x="227" y="227"/>
                  </a:lnTo>
                  <a:lnTo>
                    <a:pt x="76" y="454"/>
                  </a:lnTo>
                  <a:lnTo>
                    <a:pt x="0" y="680"/>
                  </a:lnTo>
                  <a:lnTo>
                    <a:pt x="76" y="907"/>
                  </a:lnTo>
                  <a:lnTo>
                    <a:pt x="227" y="1133"/>
                  </a:lnTo>
                  <a:lnTo>
                    <a:pt x="453" y="1284"/>
                  </a:lnTo>
                  <a:lnTo>
                    <a:pt x="680" y="1360"/>
                  </a:lnTo>
                  <a:lnTo>
                    <a:pt x="7021" y="1360"/>
                  </a:lnTo>
                  <a:lnTo>
                    <a:pt x="7323" y="1284"/>
                  </a:lnTo>
                  <a:lnTo>
                    <a:pt x="7550" y="1133"/>
                  </a:lnTo>
                  <a:lnTo>
                    <a:pt x="7701" y="907"/>
                  </a:lnTo>
                  <a:lnTo>
                    <a:pt x="7701" y="680"/>
                  </a:lnTo>
                  <a:lnTo>
                    <a:pt x="7701" y="454"/>
                  </a:lnTo>
                  <a:lnTo>
                    <a:pt x="7550" y="227"/>
                  </a:lnTo>
                  <a:lnTo>
                    <a:pt x="7323" y="76"/>
                  </a:lnTo>
                  <a:lnTo>
                    <a:pt x="7021"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91"/>
            <p:cNvSpPr/>
            <p:nvPr/>
          </p:nvSpPr>
          <p:spPr>
            <a:xfrm>
              <a:off x="4127075" y="1196825"/>
              <a:ext cx="1155100" cy="770075"/>
            </a:xfrm>
            <a:custGeom>
              <a:rect b="b" l="l" r="r" t="t"/>
              <a:pathLst>
                <a:path extrusionOk="0" h="30803" w="46204">
                  <a:moveTo>
                    <a:pt x="39485" y="2190"/>
                  </a:moveTo>
                  <a:lnTo>
                    <a:pt x="43788" y="22800"/>
                  </a:lnTo>
                  <a:lnTo>
                    <a:pt x="30727" y="22800"/>
                  </a:lnTo>
                  <a:lnTo>
                    <a:pt x="27783" y="16987"/>
                  </a:lnTo>
                  <a:lnTo>
                    <a:pt x="27557" y="16685"/>
                  </a:lnTo>
                  <a:lnTo>
                    <a:pt x="27330" y="16534"/>
                  </a:lnTo>
                  <a:lnTo>
                    <a:pt x="27179" y="16458"/>
                  </a:lnTo>
                  <a:lnTo>
                    <a:pt x="26802" y="16383"/>
                  </a:lnTo>
                  <a:lnTo>
                    <a:pt x="26424" y="16534"/>
                  </a:lnTo>
                  <a:lnTo>
                    <a:pt x="26122" y="16760"/>
                  </a:lnTo>
                  <a:lnTo>
                    <a:pt x="25896" y="17062"/>
                  </a:lnTo>
                  <a:lnTo>
                    <a:pt x="21290" y="27330"/>
                  </a:lnTo>
                  <a:lnTo>
                    <a:pt x="18950" y="23253"/>
                  </a:lnTo>
                  <a:lnTo>
                    <a:pt x="18799" y="23026"/>
                  </a:lnTo>
                  <a:lnTo>
                    <a:pt x="18573" y="22875"/>
                  </a:lnTo>
                  <a:lnTo>
                    <a:pt x="18271" y="22800"/>
                  </a:lnTo>
                  <a:lnTo>
                    <a:pt x="18044" y="22724"/>
                  </a:lnTo>
                  <a:lnTo>
                    <a:pt x="2417" y="22724"/>
                  </a:lnTo>
                  <a:lnTo>
                    <a:pt x="6720" y="2190"/>
                  </a:lnTo>
                  <a:lnTo>
                    <a:pt x="22045" y="2190"/>
                  </a:lnTo>
                  <a:lnTo>
                    <a:pt x="22045" y="12004"/>
                  </a:lnTo>
                  <a:lnTo>
                    <a:pt x="22121" y="12457"/>
                  </a:lnTo>
                  <a:lnTo>
                    <a:pt x="22347" y="12759"/>
                  </a:lnTo>
                  <a:lnTo>
                    <a:pt x="22649" y="12986"/>
                  </a:lnTo>
                  <a:lnTo>
                    <a:pt x="23102" y="13061"/>
                  </a:lnTo>
                  <a:lnTo>
                    <a:pt x="23555" y="12986"/>
                  </a:lnTo>
                  <a:lnTo>
                    <a:pt x="23857" y="12759"/>
                  </a:lnTo>
                  <a:lnTo>
                    <a:pt x="24084" y="12457"/>
                  </a:lnTo>
                  <a:lnTo>
                    <a:pt x="24159" y="12004"/>
                  </a:lnTo>
                  <a:lnTo>
                    <a:pt x="24159" y="2190"/>
                  </a:lnTo>
                  <a:close/>
                  <a:moveTo>
                    <a:pt x="5814" y="0"/>
                  </a:moveTo>
                  <a:lnTo>
                    <a:pt x="5436" y="76"/>
                  </a:lnTo>
                  <a:lnTo>
                    <a:pt x="5134" y="227"/>
                  </a:lnTo>
                  <a:lnTo>
                    <a:pt x="4908" y="529"/>
                  </a:lnTo>
                  <a:lnTo>
                    <a:pt x="4757" y="906"/>
                  </a:lnTo>
                  <a:lnTo>
                    <a:pt x="1" y="23555"/>
                  </a:lnTo>
                  <a:lnTo>
                    <a:pt x="1" y="23857"/>
                  </a:lnTo>
                  <a:lnTo>
                    <a:pt x="1" y="24083"/>
                  </a:lnTo>
                  <a:lnTo>
                    <a:pt x="76" y="24310"/>
                  </a:lnTo>
                  <a:lnTo>
                    <a:pt x="227" y="24461"/>
                  </a:lnTo>
                  <a:lnTo>
                    <a:pt x="378" y="24687"/>
                  </a:lnTo>
                  <a:lnTo>
                    <a:pt x="605" y="24763"/>
                  </a:lnTo>
                  <a:lnTo>
                    <a:pt x="831" y="24838"/>
                  </a:lnTo>
                  <a:lnTo>
                    <a:pt x="1058" y="24914"/>
                  </a:lnTo>
                  <a:lnTo>
                    <a:pt x="17440" y="24914"/>
                  </a:lnTo>
                  <a:lnTo>
                    <a:pt x="20460" y="30274"/>
                  </a:lnTo>
                  <a:lnTo>
                    <a:pt x="20611" y="30500"/>
                  </a:lnTo>
                  <a:lnTo>
                    <a:pt x="20837" y="30651"/>
                  </a:lnTo>
                  <a:lnTo>
                    <a:pt x="21064" y="30727"/>
                  </a:lnTo>
                  <a:lnTo>
                    <a:pt x="21366" y="30802"/>
                  </a:lnTo>
                  <a:lnTo>
                    <a:pt x="21441" y="30802"/>
                  </a:lnTo>
                  <a:lnTo>
                    <a:pt x="21743" y="30727"/>
                  </a:lnTo>
                  <a:lnTo>
                    <a:pt x="21970" y="30576"/>
                  </a:lnTo>
                  <a:lnTo>
                    <a:pt x="22196" y="30425"/>
                  </a:lnTo>
                  <a:lnTo>
                    <a:pt x="22347" y="30198"/>
                  </a:lnTo>
                  <a:lnTo>
                    <a:pt x="26877" y="19931"/>
                  </a:lnTo>
                  <a:lnTo>
                    <a:pt x="29142" y="24385"/>
                  </a:lnTo>
                  <a:lnTo>
                    <a:pt x="29368" y="24612"/>
                  </a:lnTo>
                  <a:lnTo>
                    <a:pt x="29519" y="24763"/>
                  </a:lnTo>
                  <a:lnTo>
                    <a:pt x="29821" y="24914"/>
                  </a:lnTo>
                  <a:lnTo>
                    <a:pt x="30123" y="24914"/>
                  </a:lnTo>
                  <a:lnTo>
                    <a:pt x="45147" y="24989"/>
                  </a:lnTo>
                  <a:lnTo>
                    <a:pt x="45373" y="24914"/>
                  </a:lnTo>
                  <a:lnTo>
                    <a:pt x="45600" y="24838"/>
                  </a:lnTo>
                  <a:lnTo>
                    <a:pt x="45826" y="24763"/>
                  </a:lnTo>
                  <a:lnTo>
                    <a:pt x="45977" y="24536"/>
                  </a:lnTo>
                  <a:lnTo>
                    <a:pt x="46128" y="24385"/>
                  </a:lnTo>
                  <a:lnTo>
                    <a:pt x="46204" y="24159"/>
                  </a:lnTo>
                  <a:lnTo>
                    <a:pt x="46204" y="23932"/>
                  </a:lnTo>
                  <a:lnTo>
                    <a:pt x="46204" y="23630"/>
                  </a:lnTo>
                  <a:lnTo>
                    <a:pt x="41448" y="906"/>
                  </a:lnTo>
                  <a:lnTo>
                    <a:pt x="41297" y="529"/>
                  </a:lnTo>
                  <a:lnTo>
                    <a:pt x="41070" y="227"/>
                  </a:lnTo>
                  <a:lnTo>
                    <a:pt x="40768" y="76"/>
                  </a:lnTo>
                  <a:lnTo>
                    <a:pt x="40391" y="0"/>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8" name="Google Shape;818;p91"/>
          <p:cNvSpPr/>
          <p:nvPr/>
        </p:nvSpPr>
        <p:spPr>
          <a:xfrm>
            <a:off x="1028697" y="3492145"/>
            <a:ext cx="1685100" cy="45300"/>
          </a:xfrm>
          <a:prstGeom prst="rect">
            <a:avLst/>
          </a:prstGeom>
          <a:solidFill>
            <a:srgbClr val="F1B4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_3">
    <p:spTree>
      <p:nvGrpSpPr>
        <p:cNvPr id="819" name="Shape 819"/>
        <p:cNvGrpSpPr/>
        <p:nvPr/>
      </p:nvGrpSpPr>
      <p:grpSpPr>
        <a:xfrm>
          <a:off x="0" y="0"/>
          <a:ext cx="0" cy="0"/>
          <a:chOff x="0" y="0"/>
          <a:chExt cx="0" cy="0"/>
        </a:xfrm>
      </p:grpSpPr>
      <p:sp>
        <p:nvSpPr>
          <p:cNvPr id="820" name="Google Shape;820;p92"/>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academy.wizeline.com</a:t>
            </a:r>
            <a:endParaRPr b="0" i="0" sz="600" u="none" cap="none" strike="noStrike">
              <a:solidFill>
                <a:srgbClr val="434343"/>
              </a:solidFill>
              <a:latin typeface="Proxima Nova"/>
              <a:ea typeface="Proxima Nova"/>
              <a:cs typeface="Proxima Nova"/>
              <a:sym typeface="Proxima Nova"/>
            </a:endParaRPr>
          </a:p>
        </p:txBody>
      </p:sp>
      <p:sp>
        <p:nvSpPr>
          <p:cNvPr id="821" name="Google Shape;821;p92"/>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proprietary + confidential</a:t>
            </a:r>
            <a:endParaRPr b="0" i="0" sz="600" u="none" cap="none" strike="noStrike">
              <a:solidFill>
                <a:srgbClr val="434343"/>
              </a:solidFill>
              <a:latin typeface="Proxima Nova"/>
              <a:ea typeface="Proxima Nova"/>
              <a:cs typeface="Proxima Nova"/>
              <a:sym typeface="Proxima Nova"/>
            </a:endParaRPr>
          </a:p>
        </p:txBody>
      </p:sp>
      <p:pic>
        <p:nvPicPr>
          <p:cNvPr id="822" name="Google Shape;822;p92"/>
          <p:cNvPicPr preferRelativeResize="0"/>
          <p:nvPr/>
        </p:nvPicPr>
        <p:blipFill rotWithShape="1">
          <a:blip r:embed="rId2">
            <a:alphaModFix/>
          </a:blip>
          <a:srcRect b="0" l="0" r="0" t="0"/>
          <a:stretch/>
        </p:blipFill>
        <p:spPr>
          <a:xfrm rot="-5400000">
            <a:off x="-86499" y="2486650"/>
            <a:ext cx="626300" cy="170200"/>
          </a:xfrm>
          <a:prstGeom prst="rect">
            <a:avLst/>
          </a:prstGeom>
          <a:noFill/>
          <a:ln>
            <a:noFill/>
          </a:ln>
        </p:spPr>
      </p:pic>
      <p:sp>
        <p:nvSpPr>
          <p:cNvPr id="823" name="Google Shape;823;p92"/>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92"/>
          <p:cNvSpPr/>
          <p:nvPr/>
        </p:nvSpPr>
        <p:spPr>
          <a:xfrm>
            <a:off x="8954104" y="2811175"/>
            <a:ext cx="63300" cy="1672200"/>
          </a:xfrm>
          <a:prstGeom prst="rect">
            <a:avLst/>
          </a:prstGeom>
          <a:solidFill>
            <a:srgbClr val="902E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92"/>
          <p:cNvSpPr/>
          <p:nvPr/>
        </p:nvSpPr>
        <p:spPr>
          <a:xfrm>
            <a:off x="9080700" y="3471300"/>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92"/>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5 1">
  <p:cSld name="TITLE_14_1">
    <p:bg>
      <p:bgPr>
        <a:solidFill>
          <a:schemeClr val="lt1"/>
        </a:solidFill>
      </p:bgPr>
    </p:bg>
    <p:spTree>
      <p:nvGrpSpPr>
        <p:cNvPr id="61" name="Shape 61"/>
        <p:cNvGrpSpPr/>
        <p:nvPr/>
      </p:nvGrpSpPr>
      <p:grpSpPr>
        <a:xfrm>
          <a:off x="0" y="0"/>
          <a:ext cx="0" cy="0"/>
          <a:chOff x="0" y="0"/>
          <a:chExt cx="0" cy="0"/>
        </a:xfrm>
      </p:grpSpPr>
      <p:sp>
        <p:nvSpPr>
          <p:cNvPr id="62" name="Google Shape;62;p30"/>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63" name="Google Shape;63;p30"/>
          <p:cNvPicPr preferRelativeResize="0"/>
          <p:nvPr/>
        </p:nvPicPr>
        <p:blipFill rotWithShape="1">
          <a:blip r:embed="rId2">
            <a:alphaModFix/>
          </a:blip>
          <a:srcRect b="0" l="0" r="0" t="0"/>
          <a:stretch/>
        </p:blipFill>
        <p:spPr>
          <a:xfrm>
            <a:off x="0" y="5005375"/>
            <a:ext cx="9144000" cy="138125"/>
          </a:xfrm>
          <a:prstGeom prst="rect">
            <a:avLst/>
          </a:prstGeom>
          <a:noFill/>
          <a:ln>
            <a:noFill/>
          </a:ln>
        </p:spPr>
      </p:pic>
      <p:pic>
        <p:nvPicPr>
          <p:cNvPr id="64" name="Google Shape;64;p30"/>
          <p:cNvPicPr preferRelativeResize="0"/>
          <p:nvPr/>
        </p:nvPicPr>
        <p:blipFill rotWithShape="1">
          <a:blip r:embed="rId3">
            <a:alphaModFix/>
          </a:blip>
          <a:srcRect b="0" l="0" r="0" t="0"/>
          <a:stretch/>
        </p:blipFill>
        <p:spPr>
          <a:xfrm>
            <a:off x="8749501" y="114300"/>
            <a:ext cx="217201" cy="146883"/>
          </a:xfrm>
          <a:prstGeom prst="rect">
            <a:avLst/>
          </a:prstGeom>
          <a:noFill/>
          <a:ln>
            <a:noFill/>
          </a:ln>
        </p:spPr>
      </p:pic>
      <p:sp>
        <p:nvSpPr>
          <p:cNvPr id="65" name="Google Shape;65;p3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proprietary + confidential</a:t>
            </a:r>
            <a:endParaRPr b="0" i="0" sz="580" u="none" cap="none" strike="noStrike">
              <a:solidFill>
                <a:srgbClr val="999999"/>
              </a:solidFill>
              <a:latin typeface="Nunito Sans"/>
              <a:ea typeface="Nunito Sans"/>
              <a:cs typeface="Nunito Sans"/>
              <a:sym typeface="Nunito Sans"/>
            </a:endParaRPr>
          </a:p>
        </p:txBody>
      </p:sp>
      <p:sp>
        <p:nvSpPr>
          <p:cNvPr id="66" name="Google Shape;66;p3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999999"/>
                </a:solidFill>
                <a:latin typeface="Nunito Sans"/>
                <a:ea typeface="Nunito Sans"/>
                <a:cs typeface="Nunito Sans"/>
                <a:sym typeface="Nunito Sans"/>
              </a:rPr>
              <a:t>www.wizeline.com</a:t>
            </a:r>
            <a:endParaRPr b="0" i="0" sz="580" u="none" cap="none" strike="noStrike">
              <a:solidFill>
                <a:srgbClr val="999999"/>
              </a:solidFill>
              <a:latin typeface="Nunito Sans"/>
              <a:ea typeface="Nunito Sans"/>
              <a:cs typeface="Nunito Sans"/>
              <a:sym typeface="Nunito Sans"/>
            </a:endParaRPr>
          </a:p>
        </p:txBody>
      </p:sp>
      <p:cxnSp>
        <p:nvCxnSpPr>
          <p:cNvPr id="67" name="Google Shape;67;p30"/>
          <p:cNvCxnSpPr/>
          <p:nvPr/>
        </p:nvCxnSpPr>
        <p:spPr>
          <a:xfrm>
            <a:off x="274050" y="2571750"/>
            <a:ext cx="2793900" cy="0"/>
          </a:xfrm>
          <a:prstGeom prst="straightConnector1">
            <a:avLst/>
          </a:prstGeom>
          <a:noFill/>
          <a:ln cap="flat" cmpd="sng" w="9525">
            <a:solidFill>
              <a:srgbClr val="CCCCCC"/>
            </a:solidFill>
            <a:prstDash val="solid"/>
            <a:round/>
            <a:headEnd len="sm" w="sm" type="none"/>
            <a:tailEnd len="sm" w="sm" type="none"/>
          </a:ln>
        </p:spPr>
      </p:cxnSp>
      <p:sp>
        <p:nvSpPr>
          <p:cNvPr id="68" name="Google Shape;68;p30"/>
          <p:cNvSpPr/>
          <p:nvPr>
            <p:ph idx="2" type="pic"/>
          </p:nvPr>
        </p:nvSpPr>
        <p:spPr>
          <a:xfrm>
            <a:off x="375725" y="1372450"/>
            <a:ext cx="2640000" cy="816000"/>
          </a:xfrm>
          <a:prstGeom prst="rect">
            <a:avLst/>
          </a:prstGeom>
          <a:noFill/>
          <a:ln>
            <a:noFill/>
          </a:ln>
        </p:spPr>
      </p:sp>
      <p:sp>
        <p:nvSpPr>
          <p:cNvPr id="69" name="Google Shape;69;p30"/>
          <p:cNvSpPr txBox="1"/>
          <p:nvPr>
            <p:ph idx="1" type="body"/>
          </p:nvPr>
        </p:nvSpPr>
        <p:spPr>
          <a:xfrm>
            <a:off x="3589900" y="1184450"/>
            <a:ext cx="5106000" cy="2333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1pPr>
            <a:lvl2pPr indent="-304800" lvl="1" marL="9144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2pPr>
            <a:lvl3pPr indent="-304800" lvl="2" marL="13716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3pPr>
            <a:lvl4pPr indent="-304800" lvl="3" marL="18288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4pPr>
            <a:lvl5pPr indent="-304800" lvl="4" marL="22860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5pPr>
            <a:lvl6pPr indent="-304800" lvl="5" marL="27432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6pPr>
            <a:lvl7pPr indent="-304800" lvl="6" marL="32004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7pPr>
            <a:lvl8pPr indent="-304800" lvl="7" marL="36576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8pPr>
            <a:lvl9pPr indent="-304800" lvl="8" marL="4114800" marR="0" rtl="0" algn="l">
              <a:lnSpc>
                <a:spcPct val="100000"/>
              </a:lnSpc>
              <a:spcBef>
                <a:spcPts val="0"/>
              </a:spcBef>
              <a:spcAft>
                <a:spcPts val="0"/>
              </a:spcAft>
              <a:buClr>
                <a:schemeClr val="dk1"/>
              </a:buClr>
              <a:buSzPts val="1200"/>
              <a:buFont typeface="Nunito Sans"/>
              <a:buChar char="■"/>
              <a:defRPr b="0" i="0" sz="1200" u="none" cap="none" strike="noStrike">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SECTION_HEADER_1_1">
    <p:spTree>
      <p:nvGrpSpPr>
        <p:cNvPr id="827" name="Shape 827"/>
        <p:cNvGrpSpPr/>
        <p:nvPr/>
      </p:nvGrpSpPr>
      <p:grpSpPr>
        <a:xfrm>
          <a:off x="0" y="0"/>
          <a:ext cx="0" cy="0"/>
          <a:chOff x="0" y="0"/>
          <a:chExt cx="0" cy="0"/>
        </a:xfrm>
      </p:grpSpPr>
      <p:sp>
        <p:nvSpPr>
          <p:cNvPr id="828" name="Google Shape;828;p93"/>
          <p:cNvSpPr txBox="1"/>
          <p:nvPr>
            <p:ph type="title"/>
          </p:nvPr>
        </p:nvSpPr>
        <p:spPr>
          <a:xfrm>
            <a:off x="1028700" y="739875"/>
            <a:ext cx="2610000" cy="841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902E57"/>
              </a:buClr>
              <a:buSzPts val="1400"/>
              <a:buFont typeface="Proxima Nova Extrabold"/>
              <a:buChar char="●"/>
              <a:defRPr b="0" i="0" sz="1400" u="none" cap="none" strike="noStrike">
                <a:solidFill>
                  <a:srgbClr val="902E57"/>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2pPr>
            <a:lvl3pPr lvl="2"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3pPr>
            <a:lvl4pPr lvl="3"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4pPr>
            <a:lvl5pPr lvl="4"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5pPr>
            <a:lvl6pPr lvl="5"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6pPr>
            <a:lvl7pPr lvl="6"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7pPr>
            <a:lvl8pPr lvl="7"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8pPr>
            <a:lvl9pPr lvl="8"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9pPr>
          </a:lstStyle>
          <a:p/>
        </p:txBody>
      </p:sp>
      <p:sp>
        <p:nvSpPr>
          <p:cNvPr id="829" name="Google Shape;829;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830" name="Google Shape;830;p93"/>
          <p:cNvSpPr txBox="1"/>
          <p:nvPr>
            <p:ph idx="1" type="body"/>
          </p:nvPr>
        </p:nvSpPr>
        <p:spPr>
          <a:xfrm>
            <a:off x="1028700" y="1713200"/>
            <a:ext cx="3547200" cy="2454900"/>
          </a:xfrm>
          <a:prstGeom prst="rect">
            <a:avLst/>
          </a:prstGeom>
          <a:noFill/>
          <a:ln>
            <a:noFill/>
          </a:ln>
        </p:spPr>
        <p:txBody>
          <a:bodyPr anchorCtr="0" anchor="t" bIns="0" lIns="91425" spcFirstLastPara="1" rIns="0" wrap="square" tIns="0">
            <a:noAutofit/>
          </a:bodyPr>
          <a:lstStyle>
            <a:lvl1pPr indent="-298450" lvl="0" marL="4572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1pPr>
            <a:lvl2pPr indent="-298450" lvl="1" marL="9144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2pPr>
            <a:lvl3pPr indent="-298450" lvl="2" marL="13716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3pPr>
            <a:lvl4pPr indent="-298450" lvl="3" marL="18288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4pPr>
            <a:lvl5pPr indent="-298450" lvl="4" marL="22860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5pPr>
            <a:lvl6pPr indent="-298450" lvl="5" marL="27432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6pPr>
            <a:lvl7pPr indent="-298450" lvl="6" marL="32004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7pPr>
            <a:lvl8pPr indent="-298450" lvl="7" marL="36576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8pPr>
            <a:lvl9pPr indent="-298450" lvl="8" marL="41148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9pPr>
          </a:lstStyle>
          <a:p/>
        </p:txBody>
      </p:sp>
      <p:sp>
        <p:nvSpPr>
          <p:cNvPr id="831" name="Google Shape;831;p93"/>
          <p:cNvSpPr txBox="1"/>
          <p:nvPr>
            <p:ph idx="2" type="title"/>
          </p:nvPr>
        </p:nvSpPr>
        <p:spPr>
          <a:xfrm>
            <a:off x="4686300" y="739875"/>
            <a:ext cx="2610000" cy="841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A5B5"/>
              </a:buClr>
              <a:buSzPts val="1400"/>
              <a:buFont typeface="Proxima Nova Extrabold"/>
              <a:buChar char="●"/>
              <a:defRPr b="0" i="0" sz="1400" u="none" cap="none" strike="noStrike">
                <a:solidFill>
                  <a:srgbClr val="00A5B5"/>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2pPr>
            <a:lvl3pPr lvl="2"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3pPr>
            <a:lvl4pPr lvl="3"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4pPr>
            <a:lvl5pPr lvl="4"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5pPr>
            <a:lvl6pPr lvl="5"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6pPr>
            <a:lvl7pPr lvl="6"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7pPr>
            <a:lvl8pPr lvl="7"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8pPr>
            <a:lvl9pPr lvl="8" marR="0" rtl="0" algn="l">
              <a:lnSpc>
                <a:spcPct val="100000"/>
              </a:lnSpc>
              <a:spcBef>
                <a:spcPts val="0"/>
              </a:spcBef>
              <a:spcAft>
                <a:spcPts val="0"/>
              </a:spcAft>
              <a:buClr>
                <a:srgbClr val="000000"/>
              </a:buClr>
              <a:buSzPts val="2200"/>
              <a:buFont typeface="Proxima Nova Extrabold"/>
              <a:buChar char="■"/>
              <a:defRPr b="0" i="0" sz="2200" u="none" cap="none" strike="noStrike">
                <a:solidFill>
                  <a:srgbClr val="000000"/>
                </a:solidFill>
                <a:latin typeface="Proxima Nova Extrabold"/>
                <a:ea typeface="Proxima Nova Extrabold"/>
                <a:cs typeface="Proxima Nova Extrabold"/>
                <a:sym typeface="Proxima Nova Extrabold"/>
              </a:defRPr>
            </a:lvl9pPr>
          </a:lstStyle>
          <a:p/>
        </p:txBody>
      </p:sp>
      <p:sp>
        <p:nvSpPr>
          <p:cNvPr id="832" name="Google Shape;832;p93"/>
          <p:cNvSpPr txBox="1"/>
          <p:nvPr>
            <p:ph idx="3" type="body"/>
          </p:nvPr>
        </p:nvSpPr>
        <p:spPr>
          <a:xfrm>
            <a:off x="4693025" y="1713200"/>
            <a:ext cx="3547200" cy="2454900"/>
          </a:xfrm>
          <a:prstGeom prst="rect">
            <a:avLst/>
          </a:prstGeom>
          <a:noFill/>
          <a:ln>
            <a:noFill/>
          </a:ln>
        </p:spPr>
        <p:txBody>
          <a:bodyPr anchorCtr="0" anchor="t" bIns="0" lIns="0" spcFirstLastPara="1" rIns="91425" wrap="square" tIns="0">
            <a:noAutofit/>
          </a:bodyPr>
          <a:lstStyle>
            <a:lvl1pPr indent="-298450" lvl="0" marL="4572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1pPr>
            <a:lvl2pPr indent="-298450" lvl="1" marL="9144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2pPr>
            <a:lvl3pPr indent="-298450" lvl="2" marL="13716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3pPr>
            <a:lvl4pPr indent="-298450" lvl="3" marL="18288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4pPr>
            <a:lvl5pPr indent="-298450" lvl="4" marL="22860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5pPr>
            <a:lvl6pPr indent="-298450" lvl="5" marL="27432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6pPr>
            <a:lvl7pPr indent="-298450" lvl="6" marL="32004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7pPr>
            <a:lvl8pPr indent="-298450" lvl="7" marL="36576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8pPr>
            <a:lvl9pPr indent="-298450" lvl="8" marL="4114800" marR="0" rtl="0" algn="l">
              <a:lnSpc>
                <a:spcPct val="100000"/>
              </a:lnSpc>
              <a:spcBef>
                <a:spcPts val="0"/>
              </a:spcBef>
              <a:spcAft>
                <a:spcPts val="0"/>
              </a:spcAft>
              <a:buClr>
                <a:srgbClr val="000000"/>
              </a:buClr>
              <a:buSzPts val="1100"/>
              <a:buFont typeface="Georgia"/>
              <a:buChar char="■"/>
              <a:defRPr b="0" i="0" sz="1100" u="none" cap="none" strike="noStrike">
                <a:solidFill>
                  <a:srgbClr val="000000"/>
                </a:solidFill>
                <a:latin typeface="Georgia"/>
                <a:ea typeface="Georgia"/>
                <a:cs typeface="Georgia"/>
                <a:sym typeface="Georgia"/>
              </a:defRPr>
            </a:lvl9pPr>
          </a:lstStyle>
          <a:p/>
        </p:txBody>
      </p:sp>
      <p:sp>
        <p:nvSpPr>
          <p:cNvPr id="833" name="Google Shape;833;p93"/>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academy.wizeline.com</a:t>
            </a:r>
            <a:endParaRPr b="0" i="0" sz="600" u="none" cap="none" strike="noStrike">
              <a:solidFill>
                <a:srgbClr val="434343"/>
              </a:solidFill>
              <a:latin typeface="Proxima Nova"/>
              <a:ea typeface="Proxima Nova"/>
              <a:cs typeface="Proxima Nova"/>
              <a:sym typeface="Proxima Nova"/>
            </a:endParaRPr>
          </a:p>
        </p:txBody>
      </p:sp>
      <p:sp>
        <p:nvSpPr>
          <p:cNvPr id="834" name="Google Shape;834;p93"/>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proprietary + confidential</a:t>
            </a:r>
            <a:endParaRPr b="0" i="0" sz="600" u="none" cap="none" strike="noStrike">
              <a:solidFill>
                <a:srgbClr val="434343"/>
              </a:solidFill>
              <a:latin typeface="Proxima Nova"/>
              <a:ea typeface="Proxima Nova"/>
              <a:cs typeface="Proxima Nova"/>
              <a:sym typeface="Proxima Nova"/>
            </a:endParaRPr>
          </a:p>
        </p:txBody>
      </p:sp>
      <p:pic>
        <p:nvPicPr>
          <p:cNvPr id="835" name="Google Shape;835;p93"/>
          <p:cNvPicPr preferRelativeResize="0"/>
          <p:nvPr/>
        </p:nvPicPr>
        <p:blipFill rotWithShape="1">
          <a:blip r:embed="rId2">
            <a:alphaModFix/>
          </a:blip>
          <a:srcRect b="0" l="0" r="0" t="0"/>
          <a:stretch/>
        </p:blipFill>
        <p:spPr>
          <a:xfrm rot="-5400000">
            <a:off x="-86499" y="2486650"/>
            <a:ext cx="626300" cy="170200"/>
          </a:xfrm>
          <a:prstGeom prst="rect">
            <a:avLst/>
          </a:prstGeom>
          <a:noFill/>
          <a:ln>
            <a:noFill/>
          </a:ln>
        </p:spPr>
      </p:pic>
      <p:sp>
        <p:nvSpPr>
          <p:cNvPr id="836" name="Google Shape;836;p93"/>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93"/>
          <p:cNvSpPr/>
          <p:nvPr/>
        </p:nvSpPr>
        <p:spPr>
          <a:xfrm>
            <a:off x="8954104" y="2811175"/>
            <a:ext cx="63300" cy="1672200"/>
          </a:xfrm>
          <a:prstGeom prst="rect">
            <a:avLst/>
          </a:prstGeom>
          <a:solidFill>
            <a:srgbClr val="902E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93"/>
          <p:cNvSpPr/>
          <p:nvPr/>
        </p:nvSpPr>
        <p:spPr>
          <a:xfrm>
            <a:off x="9080700" y="3471300"/>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93"/>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TITLE_AND_BODY_1_4">
    <p:spTree>
      <p:nvGrpSpPr>
        <p:cNvPr id="840" name="Shape 840"/>
        <p:cNvGrpSpPr/>
        <p:nvPr/>
      </p:nvGrpSpPr>
      <p:grpSpPr>
        <a:xfrm>
          <a:off x="0" y="0"/>
          <a:ext cx="0" cy="0"/>
          <a:chOff x="0" y="0"/>
          <a:chExt cx="0" cy="0"/>
        </a:xfrm>
      </p:grpSpPr>
      <p:sp>
        <p:nvSpPr>
          <p:cNvPr id="841" name="Google Shape;841;p94"/>
          <p:cNvSpPr txBox="1"/>
          <p:nvPr/>
        </p:nvSpPr>
        <p:spPr>
          <a:xfrm>
            <a:off x="1028700" y="2150700"/>
            <a:ext cx="2890200" cy="842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200"/>
              <a:buFont typeface="Arial"/>
              <a:buNone/>
            </a:pPr>
            <a:r>
              <a:rPr b="0" i="0" lang="en" sz="4200" u="none" cap="none" strike="noStrike">
                <a:solidFill>
                  <a:srgbClr val="902E57"/>
                </a:solidFill>
                <a:latin typeface="Proxima Nova Extrabold"/>
                <a:ea typeface="Proxima Nova Extrabold"/>
                <a:cs typeface="Proxima Nova Extrabold"/>
                <a:sym typeface="Proxima Nova Extrabold"/>
              </a:rPr>
              <a:t>Agenda</a:t>
            </a:r>
            <a:endParaRPr b="0" i="0" sz="4200" u="none" cap="none" strike="noStrike">
              <a:solidFill>
                <a:srgbClr val="902E57"/>
              </a:solidFill>
              <a:latin typeface="Proxima Nova Extrabold"/>
              <a:ea typeface="Proxima Nova Extrabold"/>
              <a:cs typeface="Proxima Nova Extrabold"/>
              <a:sym typeface="Proxima Nova Extrabold"/>
            </a:endParaRPr>
          </a:p>
        </p:txBody>
      </p:sp>
      <p:sp>
        <p:nvSpPr>
          <p:cNvPr id="842" name="Google Shape;842;p94"/>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academy.wizeline.com</a:t>
            </a:r>
            <a:endParaRPr b="0" i="0" sz="600" u="none" cap="none" strike="noStrike">
              <a:solidFill>
                <a:srgbClr val="434343"/>
              </a:solidFill>
              <a:latin typeface="Proxima Nova"/>
              <a:ea typeface="Proxima Nova"/>
              <a:cs typeface="Proxima Nova"/>
              <a:sym typeface="Proxima Nova"/>
            </a:endParaRPr>
          </a:p>
        </p:txBody>
      </p:sp>
      <p:sp>
        <p:nvSpPr>
          <p:cNvPr id="843" name="Google Shape;843;p94"/>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b="0" i="0" lang="en" sz="800" u="none" cap="none" strike="noStrike">
                <a:solidFill>
                  <a:srgbClr val="434343"/>
                </a:solidFill>
                <a:latin typeface="Proxima Nova"/>
                <a:ea typeface="Proxima Nova"/>
                <a:cs typeface="Proxima Nova"/>
                <a:sym typeface="Proxima Nova"/>
              </a:rPr>
              <a:t>proprietary + confidential</a:t>
            </a:r>
            <a:endParaRPr b="0" i="0" sz="600" u="none" cap="none" strike="noStrike">
              <a:solidFill>
                <a:srgbClr val="434343"/>
              </a:solidFill>
              <a:latin typeface="Proxima Nova"/>
              <a:ea typeface="Proxima Nova"/>
              <a:cs typeface="Proxima Nova"/>
              <a:sym typeface="Proxima Nova"/>
            </a:endParaRPr>
          </a:p>
        </p:txBody>
      </p:sp>
      <p:pic>
        <p:nvPicPr>
          <p:cNvPr id="844" name="Google Shape;844;p94"/>
          <p:cNvPicPr preferRelativeResize="0"/>
          <p:nvPr/>
        </p:nvPicPr>
        <p:blipFill rotWithShape="1">
          <a:blip r:embed="rId2">
            <a:alphaModFix/>
          </a:blip>
          <a:srcRect b="0" l="0" r="0" t="0"/>
          <a:stretch/>
        </p:blipFill>
        <p:spPr>
          <a:xfrm rot="-5400000">
            <a:off x="-86499" y="2486650"/>
            <a:ext cx="626300" cy="1702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5" name="Shape 845"/>
        <p:cNvGrpSpPr/>
        <p:nvPr/>
      </p:nvGrpSpPr>
      <p:grpSpPr>
        <a:xfrm>
          <a:off x="0" y="0"/>
          <a:ext cx="0" cy="0"/>
          <a:chOff x="0" y="0"/>
          <a:chExt cx="0" cy="0"/>
        </a:xfrm>
      </p:grpSpPr>
      <p:sp>
        <p:nvSpPr>
          <p:cNvPr id="846" name="Google Shape;846;p9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9pPr>
          </a:lstStyle>
          <a:p>
            <a:r>
              <a:t>xx%</a:t>
            </a:r>
          </a:p>
        </p:txBody>
      </p:sp>
      <p:sp>
        <p:nvSpPr>
          <p:cNvPr id="847" name="Google Shape;847;p95"/>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48" name="Google Shape;848;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
    <p:bg>
      <p:bgPr>
        <a:blipFill>
          <a:blip r:embed="rId2">
            <a:alphaModFix/>
          </a:blip>
          <a:stretch>
            <a:fillRect/>
          </a:stretch>
        </a:blipFill>
      </p:bgPr>
    </p:bg>
    <p:spTree>
      <p:nvGrpSpPr>
        <p:cNvPr id="849" name="Shape 849"/>
        <p:cNvGrpSpPr/>
        <p:nvPr/>
      </p:nvGrpSpPr>
      <p:grpSpPr>
        <a:xfrm>
          <a:off x="0" y="0"/>
          <a:ext cx="0" cy="0"/>
          <a:chOff x="0" y="0"/>
          <a:chExt cx="0" cy="0"/>
        </a:xfrm>
      </p:grpSpPr>
      <p:sp>
        <p:nvSpPr>
          <p:cNvPr id="850" name="Google Shape;850;p96"/>
          <p:cNvSpPr txBox="1"/>
          <p:nvPr>
            <p:ph type="title"/>
          </p:nvPr>
        </p:nvSpPr>
        <p:spPr>
          <a:xfrm>
            <a:off x="1028700" y="3728650"/>
            <a:ext cx="2828400" cy="599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851" name="Google Shape;851;p96"/>
          <p:cNvSpPr txBox="1"/>
          <p:nvPr/>
        </p:nvSpPr>
        <p:spPr>
          <a:xfrm>
            <a:off x="1028700" y="1922275"/>
            <a:ext cx="2516700" cy="935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Proxima Nova"/>
                <a:ea typeface="Proxima Nova"/>
                <a:cs typeface="Proxima Nova"/>
                <a:sym typeface="Proxima Nova"/>
              </a:rPr>
              <a:t>THANK</a:t>
            </a:r>
            <a:endParaRPr b="1" i="0" sz="48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Proxima Nova"/>
                <a:ea typeface="Proxima Nova"/>
                <a:cs typeface="Proxima Nova"/>
                <a:sym typeface="Proxima Nova"/>
              </a:rPr>
              <a:t>YOU</a:t>
            </a:r>
            <a:endParaRPr b="1" i="0" sz="4800" u="none" cap="none" strike="noStrike">
              <a:solidFill>
                <a:srgbClr val="FFFFFF"/>
              </a:solidFill>
              <a:latin typeface="Proxima Nova"/>
              <a:ea typeface="Proxima Nova"/>
              <a:cs typeface="Proxima Nova"/>
              <a:sym typeface="Proxima Nova"/>
            </a:endParaRPr>
          </a:p>
        </p:txBody>
      </p:sp>
      <p:sp>
        <p:nvSpPr>
          <p:cNvPr id="852" name="Google Shape;852;p96"/>
          <p:cNvSpPr txBox="1"/>
          <p:nvPr>
            <p:ph idx="2" type="title"/>
          </p:nvPr>
        </p:nvSpPr>
        <p:spPr>
          <a:xfrm>
            <a:off x="1028700" y="4409175"/>
            <a:ext cx="2828400" cy="296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eorgia"/>
                <a:ea typeface="Georgia"/>
                <a:cs typeface="Georgia"/>
                <a:sym typeface="Georgia"/>
              </a:defRPr>
            </a:lvl9pPr>
          </a:lstStyle>
          <a:p/>
        </p:txBody>
      </p:sp>
      <p:sp>
        <p:nvSpPr>
          <p:cNvPr id="853" name="Google Shape;853;p96"/>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b="0" i="0" lang="en" sz="800" u="none" cap="none" strike="noStrike">
                <a:solidFill>
                  <a:srgbClr val="FFFFFF"/>
                </a:solidFill>
                <a:latin typeface="Proxima Nova"/>
                <a:ea typeface="Proxima Nova"/>
                <a:cs typeface="Proxima Nova"/>
                <a:sym typeface="Proxima Nova"/>
              </a:rPr>
              <a:t>academy.wizeline.com</a:t>
            </a:r>
            <a:endParaRPr b="0" i="0" sz="600" u="none" cap="none" strike="noStrike">
              <a:solidFill>
                <a:srgbClr val="FFFFFF"/>
              </a:solidFill>
              <a:latin typeface="Proxima Nova"/>
              <a:ea typeface="Proxima Nova"/>
              <a:cs typeface="Proxima Nova"/>
              <a:sym typeface="Proxima Nova"/>
            </a:endParaRPr>
          </a:p>
        </p:txBody>
      </p:sp>
      <p:sp>
        <p:nvSpPr>
          <p:cNvPr id="854" name="Google Shape;854;p96"/>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b="0" i="0" lang="en" sz="800" u="none" cap="none" strike="noStrike">
                <a:solidFill>
                  <a:srgbClr val="FFFFFF"/>
                </a:solidFill>
                <a:latin typeface="Proxima Nova"/>
                <a:ea typeface="Proxima Nova"/>
                <a:cs typeface="Proxima Nova"/>
                <a:sym typeface="Proxima Nova"/>
              </a:rPr>
              <a:t>proprietary + confidential</a:t>
            </a:r>
            <a:endParaRPr b="0" i="0" sz="600" u="none" cap="none" strike="noStrike">
              <a:solidFill>
                <a:srgbClr val="FFFFFF"/>
              </a:solidFill>
              <a:latin typeface="Proxima Nova"/>
              <a:ea typeface="Proxima Nova"/>
              <a:cs typeface="Proxima Nova"/>
              <a:sym typeface="Proxima Nova"/>
            </a:endParaRPr>
          </a:p>
        </p:txBody>
      </p:sp>
      <p:pic>
        <p:nvPicPr>
          <p:cNvPr id="855" name="Google Shape;855;p96"/>
          <p:cNvPicPr preferRelativeResize="0"/>
          <p:nvPr/>
        </p:nvPicPr>
        <p:blipFill rotWithShape="1">
          <a:blip r:embed="rId3">
            <a:alphaModFix/>
          </a:blip>
          <a:srcRect b="0" l="0" r="0" t="0"/>
          <a:stretch/>
        </p:blipFill>
        <p:spPr>
          <a:xfrm rot="-5400000">
            <a:off x="-86499" y="2486650"/>
            <a:ext cx="626300" cy="170200"/>
          </a:xfrm>
          <a:prstGeom prst="rect">
            <a:avLst/>
          </a:prstGeom>
          <a:noFill/>
          <a:ln>
            <a:noFill/>
          </a:ln>
        </p:spPr>
      </p:pic>
      <p:grpSp>
        <p:nvGrpSpPr>
          <p:cNvPr id="856" name="Google Shape;856;p96"/>
          <p:cNvGrpSpPr/>
          <p:nvPr/>
        </p:nvGrpSpPr>
        <p:grpSpPr>
          <a:xfrm>
            <a:off x="1079145" y="1384550"/>
            <a:ext cx="444945" cy="296633"/>
            <a:chOff x="4127075" y="1196825"/>
            <a:chExt cx="1155100" cy="770075"/>
          </a:xfrm>
        </p:grpSpPr>
        <p:sp>
          <p:nvSpPr>
            <p:cNvPr id="857" name="Google Shape;857;p96"/>
            <p:cNvSpPr/>
            <p:nvPr/>
          </p:nvSpPr>
          <p:spPr>
            <a:xfrm>
              <a:off x="4359225" y="1344025"/>
              <a:ext cx="222750" cy="34000"/>
            </a:xfrm>
            <a:custGeom>
              <a:rect b="b" l="l" r="r" t="t"/>
              <a:pathLst>
                <a:path extrusionOk="0" h="1360" w="8910">
                  <a:moveTo>
                    <a:pt x="605" y="1"/>
                  </a:moveTo>
                  <a:lnTo>
                    <a:pt x="378" y="76"/>
                  </a:lnTo>
                  <a:lnTo>
                    <a:pt x="152" y="227"/>
                  </a:lnTo>
                  <a:lnTo>
                    <a:pt x="1" y="454"/>
                  </a:lnTo>
                  <a:lnTo>
                    <a:pt x="1" y="680"/>
                  </a:lnTo>
                  <a:lnTo>
                    <a:pt x="1" y="907"/>
                  </a:lnTo>
                  <a:lnTo>
                    <a:pt x="152" y="1133"/>
                  </a:lnTo>
                  <a:lnTo>
                    <a:pt x="378" y="1284"/>
                  </a:lnTo>
                  <a:lnTo>
                    <a:pt x="605" y="1360"/>
                  </a:lnTo>
                  <a:lnTo>
                    <a:pt x="8305" y="1360"/>
                  </a:lnTo>
                  <a:lnTo>
                    <a:pt x="8532" y="1284"/>
                  </a:lnTo>
                  <a:lnTo>
                    <a:pt x="8758" y="1133"/>
                  </a:lnTo>
                  <a:lnTo>
                    <a:pt x="8909" y="907"/>
                  </a:lnTo>
                  <a:lnTo>
                    <a:pt x="8909" y="680"/>
                  </a:lnTo>
                  <a:lnTo>
                    <a:pt x="8909" y="454"/>
                  </a:lnTo>
                  <a:lnTo>
                    <a:pt x="8758" y="227"/>
                  </a:lnTo>
                  <a:lnTo>
                    <a:pt x="8532" y="76"/>
                  </a:lnTo>
                  <a:lnTo>
                    <a:pt x="8305"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96"/>
            <p:cNvSpPr/>
            <p:nvPr/>
          </p:nvSpPr>
          <p:spPr>
            <a:xfrm>
              <a:off x="4334700" y="1479925"/>
              <a:ext cx="247275" cy="32125"/>
            </a:xfrm>
            <a:custGeom>
              <a:rect b="b" l="l" r="r" t="t"/>
              <a:pathLst>
                <a:path extrusionOk="0" h="1285" w="9891">
                  <a:moveTo>
                    <a:pt x="680" y="1"/>
                  </a:moveTo>
                  <a:lnTo>
                    <a:pt x="378" y="76"/>
                  </a:lnTo>
                  <a:lnTo>
                    <a:pt x="227" y="152"/>
                  </a:lnTo>
                  <a:lnTo>
                    <a:pt x="76" y="378"/>
                  </a:lnTo>
                  <a:lnTo>
                    <a:pt x="0" y="605"/>
                  </a:lnTo>
                  <a:lnTo>
                    <a:pt x="76" y="907"/>
                  </a:lnTo>
                  <a:lnTo>
                    <a:pt x="227" y="1133"/>
                  </a:lnTo>
                  <a:lnTo>
                    <a:pt x="378" y="1209"/>
                  </a:lnTo>
                  <a:lnTo>
                    <a:pt x="680" y="1284"/>
                  </a:lnTo>
                  <a:lnTo>
                    <a:pt x="9286" y="1284"/>
                  </a:lnTo>
                  <a:lnTo>
                    <a:pt x="9513" y="1209"/>
                  </a:lnTo>
                  <a:lnTo>
                    <a:pt x="9739" y="1133"/>
                  </a:lnTo>
                  <a:lnTo>
                    <a:pt x="9890" y="907"/>
                  </a:lnTo>
                  <a:lnTo>
                    <a:pt x="9890" y="605"/>
                  </a:lnTo>
                  <a:lnTo>
                    <a:pt x="9890" y="378"/>
                  </a:lnTo>
                  <a:lnTo>
                    <a:pt x="9739" y="152"/>
                  </a:lnTo>
                  <a:lnTo>
                    <a:pt x="9513" y="76"/>
                  </a:lnTo>
                  <a:lnTo>
                    <a:pt x="9286"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96"/>
            <p:cNvSpPr/>
            <p:nvPr/>
          </p:nvSpPr>
          <p:spPr>
            <a:xfrm>
              <a:off x="4306375" y="1613925"/>
              <a:ext cx="275600" cy="34000"/>
            </a:xfrm>
            <a:custGeom>
              <a:rect b="b" l="l" r="r" t="t"/>
              <a:pathLst>
                <a:path extrusionOk="0" h="1360" w="11024">
                  <a:moveTo>
                    <a:pt x="680" y="1"/>
                  </a:moveTo>
                  <a:lnTo>
                    <a:pt x="378" y="76"/>
                  </a:lnTo>
                  <a:lnTo>
                    <a:pt x="152" y="227"/>
                  </a:lnTo>
                  <a:lnTo>
                    <a:pt x="1" y="454"/>
                  </a:lnTo>
                  <a:lnTo>
                    <a:pt x="1" y="680"/>
                  </a:lnTo>
                  <a:lnTo>
                    <a:pt x="1" y="907"/>
                  </a:lnTo>
                  <a:lnTo>
                    <a:pt x="152" y="1133"/>
                  </a:lnTo>
                  <a:lnTo>
                    <a:pt x="378" y="1284"/>
                  </a:lnTo>
                  <a:lnTo>
                    <a:pt x="680" y="1360"/>
                  </a:lnTo>
                  <a:lnTo>
                    <a:pt x="10344" y="1360"/>
                  </a:lnTo>
                  <a:lnTo>
                    <a:pt x="10646" y="1284"/>
                  </a:lnTo>
                  <a:lnTo>
                    <a:pt x="10872" y="1133"/>
                  </a:lnTo>
                  <a:lnTo>
                    <a:pt x="11023" y="907"/>
                  </a:lnTo>
                  <a:lnTo>
                    <a:pt x="11023" y="680"/>
                  </a:lnTo>
                  <a:lnTo>
                    <a:pt x="11023" y="454"/>
                  </a:lnTo>
                  <a:lnTo>
                    <a:pt x="10872" y="227"/>
                  </a:lnTo>
                  <a:lnTo>
                    <a:pt x="10646" y="76"/>
                  </a:lnTo>
                  <a:lnTo>
                    <a:pt x="10344"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96"/>
            <p:cNvSpPr/>
            <p:nvPr/>
          </p:nvSpPr>
          <p:spPr>
            <a:xfrm>
              <a:off x="4821650" y="1344025"/>
              <a:ext cx="224600" cy="34000"/>
            </a:xfrm>
            <a:custGeom>
              <a:rect b="b" l="l" r="r" t="t"/>
              <a:pathLst>
                <a:path extrusionOk="0" h="1360" w="8984">
                  <a:moveTo>
                    <a:pt x="679" y="1"/>
                  </a:moveTo>
                  <a:lnTo>
                    <a:pt x="453" y="76"/>
                  </a:lnTo>
                  <a:lnTo>
                    <a:pt x="227" y="227"/>
                  </a:lnTo>
                  <a:lnTo>
                    <a:pt x="76" y="454"/>
                  </a:lnTo>
                  <a:lnTo>
                    <a:pt x="0" y="680"/>
                  </a:lnTo>
                  <a:lnTo>
                    <a:pt x="76" y="907"/>
                  </a:lnTo>
                  <a:lnTo>
                    <a:pt x="227" y="1133"/>
                  </a:lnTo>
                  <a:lnTo>
                    <a:pt x="453" y="1284"/>
                  </a:lnTo>
                  <a:lnTo>
                    <a:pt x="679" y="1360"/>
                  </a:lnTo>
                  <a:lnTo>
                    <a:pt x="8380" y="1360"/>
                  </a:lnTo>
                  <a:lnTo>
                    <a:pt x="8607" y="1284"/>
                  </a:lnTo>
                  <a:lnTo>
                    <a:pt x="8833" y="1133"/>
                  </a:lnTo>
                  <a:lnTo>
                    <a:pt x="8908" y="907"/>
                  </a:lnTo>
                  <a:lnTo>
                    <a:pt x="8984" y="680"/>
                  </a:lnTo>
                  <a:lnTo>
                    <a:pt x="8908" y="454"/>
                  </a:lnTo>
                  <a:lnTo>
                    <a:pt x="8833" y="227"/>
                  </a:lnTo>
                  <a:lnTo>
                    <a:pt x="8607" y="76"/>
                  </a:lnTo>
                  <a:lnTo>
                    <a:pt x="8380"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96"/>
            <p:cNvSpPr/>
            <p:nvPr/>
          </p:nvSpPr>
          <p:spPr>
            <a:xfrm>
              <a:off x="4821650" y="1479925"/>
              <a:ext cx="249150" cy="32125"/>
            </a:xfrm>
            <a:custGeom>
              <a:rect b="b" l="l" r="r" t="t"/>
              <a:pathLst>
                <a:path extrusionOk="0" h="1285" w="9966">
                  <a:moveTo>
                    <a:pt x="679" y="1"/>
                  </a:moveTo>
                  <a:lnTo>
                    <a:pt x="453" y="76"/>
                  </a:lnTo>
                  <a:lnTo>
                    <a:pt x="227" y="152"/>
                  </a:lnTo>
                  <a:lnTo>
                    <a:pt x="76" y="378"/>
                  </a:lnTo>
                  <a:lnTo>
                    <a:pt x="0" y="605"/>
                  </a:lnTo>
                  <a:lnTo>
                    <a:pt x="76" y="907"/>
                  </a:lnTo>
                  <a:lnTo>
                    <a:pt x="227" y="1133"/>
                  </a:lnTo>
                  <a:lnTo>
                    <a:pt x="453" y="1209"/>
                  </a:lnTo>
                  <a:lnTo>
                    <a:pt x="679" y="1284"/>
                  </a:lnTo>
                  <a:lnTo>
                    <a:pt x="9286" y="1284"/>
                  </a:lnTo>
                  <a:lnTo>
                    <a:pt x="9512" y="1209"/>
                  </a:lnTo>
                  <a:lnTo>
                    <a:pt x="9739" y="1133"/>
                  </a:lnTo>
                  <a:lnTo>
                    <a:pt x="9890" y="907"/>
                  </a:lnTo>
                  <a:lnTo>
                    <a:pt x="9965" y="605"/>
                  </a:lnTo>
                  <a:lnTo>
                    <a:pt x="9890" y="378"/>
                  </a:lnTo>
                  <a:lnTo>
                    <a:pt x="9739" y="152"/>
                  </a:lnTo>
                  <a:lnTo>
                    <a:pt x="9512" y="76"/>
                  </a:lnTo>
                  <a:lnTo>
                    <a:pt x="9286"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96"/>
            <p:cNvSpPr/>
            <p:nvPr/>
          </p:nvSpPr>
          <p:spPr>
            <a:xfrm>
              <a:off x="4906575" y="1613925"/>
              <a:ext cx="192525" cy="34000"/>
            </a:xfrm>
            <a:custGeom>
              <a:rect b="b" l="l" r="r" t="t"/>
              <a:pathLst>
                <a:path extrusionOk="0" h="1360" w="7701">
                  <a:moveTo>
                    <a:pt x="680" y="1"/>
                  </a:moveTo>
                  <a:lnTo>
                    <a:pt x="453" y="76"/>
                  </a:lnTo>
                  <a:lnTo>
                    <a:pt x="227" y="227"/>
                  </a:lnTo>
                  <a:lnTo>
                    <a:pt x="76" y="454"/>
                  </a:lnTo>
                  <a:lnTo>
                    <a:pt x="0" y="680"/>
                  </a:lnTo>
                  <a:lnTo>
                    <a:pt x="76" y="907"/>
                  </a:lnTo>
                  <a:lnTo>
                    <a:pt x="227" y="1133"/>
                  </a:lnTo>
                  <a:lnTo>
                    <a:pt x="453" y="1284"/>
                  </a:lnTo>
                  <a:lnTo>
                    <a:pt x="680" y="1360"/>
                  </a:lnTo>
                  <a:lnTo>
                    <a:pt x="7021" y="1360"/>
                  </a:lnTo>
                  <a:lnTo>
                    <a:pt x="7323" y="1284"/>
                  </a:lnTo>
                  <a:lnTo>
                    <a:pt x="7550" y="1133"/>
                  </a:lnTo>
                  <a:lnTo>
                    <a:pt x="7701" y="907"/>
                  </a:lnTo>
                  <a:lnTo>
                    <a:pt x="7701" y="680"/>
                  </a:lnTo>
                  <a:lnTo>
                    <a:pt x="7701" y="454"/>
                  </a:lnTo>
                  <a:lnTo>
                    <a:pt x="7550" y="227"/>
                  </a:lnTo>
                  <a:lnTo>
                    <a:pt x="7323" y="76"/>
                  </a:lnTo>
                  <a:lnTo>
                    <a:pt x="7021" y="1"/>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96"/>
            <p:cNvSpPr/>
            <p:nvPr/>
          </p:nvSpPr>
          <p:spPr>
            <a:xfrm>
              <a:off x="4127075" y="1196825"/>
              <a:ext cx="1155100" cy="770075"/>
            </a:xfrm>
            <a:custGeom>
              <a:rect b="b" l="l" r="r" t="t"/>
              <a:pathLst>
                <a:path extrusionOk="0" h="30803" w="46204">
                  <a:moveTo>
                    <a:pt x="39485" y="2190"/>
                  </a:moveTo>
                  <a:lnTo>
                    <a:pt x="43788" y="22800"/>
                  </a:lnTo>
                  <a:lnTo>
                    <a:pt x="30727" y="22800"/>
                  </a:lnTo>
                  <a:lnTo>
                    <a:pt x="27783" y="16987"/>
                  </a:lnTo>
                  <a:lnTo>
                    <a:pt x="27557" y="16685"/>
                  </a:lnTo>
                  <a:lnTo>
                    <a:pt x="27330" y="16534"/>
                  </a:lnTo>
                  <a:lnTo>
                    <a:pt x="27179" y="16458"/>
                  </a:lnTo>
                  <a:lnTo>
                    <a:pt x="26802" y="16383"/>
                  </a:lnTo>
                  <a:lnTo>
                    <a:pt x="26424" y="16534"/>
                  </a:lnTo>
                  <a:lnTo>
                    <a:pt x="26122" y="16760"/>
                  </a:lnTo>
                  <a:lnTo>
                    <a:pt x="25896" y="17062"/>
                  </a:lnTo>
                  <a:lnTo>
                    <a:pt x="21290" y="27330"/>
                  </a:lnTo>
                  <a:lnTo>
                    <a:pt x="18950" y="23253"/>
                  </a:lnTo>
                  <a:lnTo>
                    <a:pt x="18799" y="23026"/>
                  </a:lnTo>
                  <a:lnTo>
                    <a:pt x="18573" y="22875"/>
                  </a:lnTo>
                  <a:lnTo>
                    <a:pt x="18271" y="22800"/>
                  </a:lnTo>
                  <a:lnTo>
                    <a:pt x="18044" y="22724"/>
                  </a:lnTo>
                  <a:lnTo>
                    <a:pt x="2417" y="22724"/>
                  </a:lnTo>
                  <a:lnTo>
                    <a:pt x="6720" y="2190"/>
                  </a:lnTo>
                  <a:lnTo>
                    <a:pt x="22045" y="2190"/>
                  </a:lnTo>
                  <a:lnTo>
                    <a:pt x="22045" y="12004"/>
                  </a:lnTo>
                  <a:lnTo>
                    <a:pt x="22121" y="12457"/>
                  </a:lnTo>
                  <a:lnTo>
                    <a:pt x="22347" y="12759"/>
                  </a:lnTo>
                  <a:lnTo>
                    <a:pt x="22649" y="12986"/>
                  </a:lnTo>
                  <a:lnTo>
                    <a:pt x="23102" y="13061"/>
                  </a:lnTo>
                  <a:lnTo>
                    <a:pt x="23555" y="12986"/>
                  </a:lnTo>
                  <a:lnTo>
                    <a:pt x="23857" y="12759"/>
                  </a:lnTo>
                  <a:lnTo>
                    <a:pt x="24084" y="12457"/>
                  </a:lnTo>
                  <a:lnTo>
                    <a:pt x="24159" y="12004"/>
                  </a:lnTo>
                  <a:lnTo>
                    <a:pt x="24159" y="2190"/>
                  </a:lnTo>
                  <a:close/>
                  <a:moveTo>
                    <a:pt x="5814" y="0"/>
                  </a:moveTo>
                  <a:lnTo>
                    <a:pt x="5436" y="76"/>
                  </a:lnTo>
                  <a:lnTo>
                    <a:pt x="5134" y="227"/>
                  </a:lnTo>
                  <a:lnTo>
                    <a:pt x="4908" y="529"/>
                  </a:lnTo>
                  <a:lnTo>
                    <a:pt x="4757" y="906"/>
                  </a:lnTo>
                  <a:lnTo>
                    <a:pt x="1" y="23555"/>
                  </a:lnTo>
                  <a:lnTo>
                    <a:pt x="1" y="23857"/>
                  </a:lnTo>
                  <a:lnTo>
                    <a:pt x="1" y="24083"/>
                  </a:lnTo>
                  <a:lnTo>
                    <a:pt x="76" y="24310"/>
                  </a:lnTo>
                  <a:lnTo>
                    <a:pt x="227" y="24461"/>
                  </a:lnTo>
                  <a:lnTo>
                    <a:pt x="378" y="24687"/>
                  </a:lnTo>
                  <a:lnTo>
                    <a:pt x="605" y="24763"/>
                  </a:lnTo>
                  <a:lnTo>
                    <a:pt x="831" y="24838"/>
                  </a:lnTo>
                  <a:lnTo>
                    <a:pt x="1058" y="24914"/>
                  </a:lnTo>
                  <a:lnTo>
                    <a:pt x="17440" y="24914"/>
                  </a:lnTo>
                  <a:lnTo>
                    <a:pt x="20460" y="30274"/>
                  </a:lnTo>
                  <a:lnTo>
                    <a:pt x="20611" y="30500"/>
                  </a:lnTo>
                  <a:lnTo>
                    <a:pt x="20837" y="30651"/>
                  </a:lnTo>
                  <a:lnTo>
                    <a:pt x="21064" y="30727"/>
                  </a:lnTo>
                  <a:lnTo>
                    <a:pt x="21366" y="30802"/>
                  </a:lnTo>
                  <a:lnTo>
                    <a:pt x="21441" y="30802"/>
                  </a:lnTo>
                  <a:lnTo>
                    <a:pt x="21743" y="30727"/>
                  </a:lnTo>
                  <a:lnTo>
                    <a:pt x="21970" y="30576"/>
                  </a:lnTo>
                  <a:lnTo>
                    <a:pt x="22196" y="30425"/>
                  </a:lnTo>
                  <a:lnTo>
                    <a:pt x="22347" y="30198"/>
                  </a:lnTo>
                  <a:lnTo>
                    <a:pt x="26877" y="19931"/>
                  </a:lnTo>
                  <a:lnTo>
                    <a:pt x="29142" y="24385"/>
                  </a:lnTo>
                  <a:lnTo>
                    <a:pt x="29368" y="24612"/>
                  </a:lnTo>
                  <a:lnTo>
                    <a:pt x="29519" y="24763"/>
                  </a:lnTo>
                  <a:lnTo>
                    <a:pt x="29821" y="24914"/>
                  </a:lnTo>
                  <a:lnTo>
                    <a:pt x="30123" y="24914"/>
                  </a:lnTo>
                  <a:lnTo>
                    <a:pt x="45147" y="24989"/>
                  </a:lnTo>
                  <a:lnTo>
                    <a:pt x="45373" y="24914"/>
                  </a:lnTo>
                  <a:lnTo>
                    <a:pt x="45600" y="24838"/>
                  </a:lnTo>
                  <a:lnTo>
                    <a:pt x="45826" y="24763"/>
                  </a:lnTo>
                  <a:lnTo>
                    <a:pt x="45977" y="24536"/>
                  </a:lnTo>
                  <a:lnTo>
                    <a:pt x="46128" y="24385"/>
                  </a:lnTo>
                  <a:lnTo>
                    <a:pt x="46204" y="24159"/>
                  </a:lnTo>
                  <a:lnTo>
                    <a:pt x="46204" y="23932"/>
                  </a:lnTo>
                  <a:lnTo>
                    <a:pt x="46204" y="23630"/>
                  </a:lnTo>
                  <a:lnTo>
                    <a:pt x="41448" y="906"/>
                  </a:lnTo>
                  <a:lnTo>
                    <a:pt x="41297" y="529"/>
                  </a:lnTo>
                  <a:lnTo>
                    <a:pt x="41070" y="227"/>
                  </a:lnTo>
                  <a:lnTo>
                    <a:pt x="40768" y="76"/>
                  </a:lnTo>
                  <a:lnTo>
                    <a:pt x="40391" y="0"/>
                  </a:lnTo>
                  <a:close/>
                </a:path>
              </a:pathLst>
            </a:custGeom>
            <a:solidFill>
              <a:srgbClr val="F5B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4" name="Google Shape;864;p96"/>
          <p:cNvSpPr/>
          <p:nvPr/>
        </p:nvSpPr>
        <p:spPr>
          <a:xfrm>
            <a:off x="1028697" y="3492145"/>
            <a:ext cx="1685100" cy="45300"/>
          </a:xfrm>
          <a:prstGeom prst="rect">
            <a:avLst/>
          </a:prstGeom>
          <a:solidFill>
            <a:srgbClr val="F1B4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1">
  <p:cSld name="TITLE_12_1">
    <p:bg>
      <p:bgPr>
        <a:solidFill>
          <a:srgbClr val="111823"/>
        </a:solidFill>
      </p:bgPr>
    </p:bg>
    <p:spTree>
      <p:nvGrpSpPr>
        <p:cNvPr id="70" name="Shape 70"/>
        <p:cNvGrpSpPr/>
        <p:nvPr/>
      </p:nvGrpSpPr>
      <p:grpSpPr>
        <a:xfrm>
          <a:off x="0" y="0"/>
          <a:ext cx="0" cy="0"/>
          <a:chOff x="0" y="0"/>
          <a:chExt cx="0" cy="0"/>
        </a:xfrm>
      </p:grpSpPr>
      <p:sp>
        <p:nvSpPr>
          <p:cNvPr id="71" name="Google Shape;71;p31"/>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72" name="Google Shape;72;p31"/>
          <p:cNvPicPr preferRelativeResize="0"/>
          <p:nvPr/>
        </p:nvPicPr>
        <p:blipFill rotWithShape="1">
          <a:blip r:embed="rId2">
            <a:alphaModFix/>
          </a:blip>
          <a:srcRect b="0" l="0" r="0" t="0"/>
          <a:stretch/>
        </p:blipFill>
        <p:spPr>
          <a:xfrm>
            <a:off x="0" y="5005375"/>
            <a:ext cx="9144000" cy="138125"/>
          </a:xfrm>
          <a:prstGeom prst="rect">
            <a:avLst/>
          </a:prstGeom>
          <a:noFill/>
          <a:ln>
            <a:noFill/>
          </a:ln>
        </p:spPr>
      </p:pic>
      <p:cxnSp>
        <p:nvCxnSpPr>
          <p:cNvPr id="73" name="Google Shape;73;p31"/>
          <p:cNvCxnSpPr/>
          <p:nvPr/>
        </p:nvCxnSpPr>
        <p:spPr>
          <a:xfrm>
            <a:off x="3048000" y="1905000"/>
            <a:ext cx="0" cy="1295400"/>
          </a:xfrm>
          <a:prstGeom prst="straightConnector1">
            <a:avLst/>
          </a:prstGeom>
          <a:noFill/>
          <a:ln cap="flat" cmpd="sng" w="9525">
            <a:solidFill>
              <a:srgbClr val="E93D44"/>
            </a:solidFill>
            <a:prstDash val="solid"/>
            <a:round/>
            <a:headEnd len="sm" w="sm" type="none"/>
            <a:tailEnd len="sm" w="sm" type="none"/>
          </a:ln>
        </p:spPr>
      </p:cxnSp>
      <p:sp>
        <p:nvSpPr>
          <p:cNvPr id="74" name="Google Shape;74;p31"/>
          <p:cNvSpPr/>
          <p:nvPr>
            <p:ph idx="2" type="pic"/>
          </p:nvPr>
        </p:nvSpPr>
        <p:spPr>
          <a:xfrm>
            <a:off x="3543300" y="1905000"/>
            <a:ext cx="2057400" cy="1295400"/>
          </a:xfrm>
          <a:prstGeom prst="rect">
            <a:avLst/>
          </a:prstGeom>
          <a:noFill/>
          <a:ln>
            <a:noFill/>
          </a:ln>
        </p:spPr>
      </p:sp>
      <p:sp>
        <p:nvSpPr>
          <p:cNvPr id="75" name="Google Shape;75;p3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proprietary + confidential</a:t>
            </a:r>
            <a:endParaRPr b="0" i="0" sz="580" u="none" cap="none" strike="noStrike">
              <a:solidFill>
                <a:srgbClr val="FFFFFF"/>
              </a:solidFill>
              <a:latin typeface="Nunito Sans"/>
              <a:ea typeface="Nunito Sans"/>
              <a:cs typeface="Nunito Sans"/>
              <a:sym typeface="Nunito Sans"/>
            </a:endParaRPr>
          </a:p>
        </p:txBody>
      </p:sp>
      <p:sp>
        <p:nvSpPr>
          <p:cNvPr id="76" name="Google Shape;76;p3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www.wizeline.com</a:t>
            </a:r>
            <a:endParaRPr b="0" i="0" sz="580" u="none" cap="none" strike="noStrike">
              <a:solidFill>
                <a:srgbClr val="FFFFFF"/>
              </a:solidFill>
              <a:latin typeface="Nunito Sans"/>
              <a:ea typeface="Nunito Sans"/>
              <a:cs typeface="Nunito Sans"/>
              <a:sym typeface="Nunito Sans"/>
            </a:endParaRPr>
          </a:p>
        </p:txBody>
      </p:sp>
      <p:pic>
        <p:nvPicPr>
          <p:cNvPr id="77" name="Google Shape;77;p31"/>
          <p:cNvPicPr preferRelativeResize="0"/>
          <p:nvPr/>
        </p:nvPicPr>
        <p:blipFill rotWithShape="1">
          <a:blip r:embed="rId3">
            <a:alphaModFix/>
          </a:blip>
          <a:srcRect b="0" l="0" r="0" t="0"/>
          <a:stretch/>
        </p:blipFill>
        <p:spPr>
          <a:xfrm>
            <a:off x="525400" y="1770100"/>
            <a:ext cx="2368850" cy="1603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1 1">
  <p:cSld name="TITLE_12_1_1">
    <p:bg>
      <p:bgPr>
        <a:solidFill>
          <a:srgbClr val="111823"/>
        </a:solidFill>
      </p:bgPr>
    </p:bg>
    <p:spTree>
      <p:nvGrpSpPr>
        <p:cNvPr id="78" name="Shape 78"/>
        <p:cNvGrpSpPr/>
        <p:nvPr/>
      </p:nvGrpSpPr>
      <p:grpSpPr>
        <a:xfrm>
          <a:off x="0" y="0"/>
          <a:ext cx="0" cy="0"/>
          <a:chOff x="0" y="0"/>
          <a:chExt cx="0" cy="0"/>
        </a:xfrm>
      </p:grpSpPr>
      <p:sp>
        <p:nvSpPr>
          <p:cNvPr id="79" name="Google Shape;79;p32"/>
          <p:cNvSpPr txBox="1"/>
          <p:nvPr>
            <p:ph idx="12" type="sldNum"/>
          </p:nvPr>
        </p:nvSpPr>
        <p:spPr>
          <a:xfrm>
            <a:off x="8746801" y="4686300"/>
            <a:ext cx="222600" cy="3192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80" name="Google Shape;80;p32"/>
          <p:cNvPicPr preferRelativeResize="0"/>
          <p:nvPr/>
        </p:nvPicPr>
        <p:blipFill rotWithShape="1">
          <a:blip r:embed="rId2">
            <a:alphaModFix/>
          </a:blip>
          <a:srcRect b="0" l="0" r="0" t="0"/>
          <a:stretch/>
        </p:blipFill>
        <p:spPr>
          <a:xfrm>
            <a:off x="0" y="5005375"/>
            <a:ext cx="9144000" cy="138125"/>
          </a:xfrm>
          <a:prstGeom prst="rect">
            <a:avLst/>
          </a:prstGeom>
          <a:noFill/>
          <a:ln>
            <a:noFill/>
          </a:ln>
        </p:spPr>
      </p:pic>
      <p:pic>
        <p:nvPicPr>
          <p:cNvPr id="81" name="Google Shape;81;p32"/>
          <p:cNvPicPr preferRelativeResize="0"/>
          <p:nvPr/>
        </p:nvPicPr>
        <p:blipFill rotWithShape="1">
          <a:blip r:embed="rId3">
            <a:alphaModFix/>
          </a:blip>
          <a:srcRect b="0" l="11273" r="12033" t="0"/>
          <a:stretch/>
        </p:blipFill>
        <p:spPr>
          <a:xfrm>
            <a:off x="2403051" y="2057850"/>
            <a:ext cx="1599998" cy="1065901"/>
          </a:xfrm>
          <a:prstGeom prst="rect">
            <a:avLst/>
          </a:prstGeom>
          <a:noFill/>
          <a:ln>
            <a:noFill/>
          </a:ln>
        </p:spPr>
      </p:pic>
      <p:cxnSp>
        <p:nvCxnSpPr>
          <p:cNvPr id="82" name="Google Shape;82;p32"/>
          <p:cNvCxnSpPr/>
          <p:nvPr/>
        </p:nvCxnSpPr>
        <p:spPr>
          <a:xfrm>
            <a:off x="4414488" y="1924050"/>
            <a:ext cx="0" cy="1295400"/>
          </a:xfrm>
          <a:prstGeom prst="straightConnector1">
            <a:avLst/>
          </a:prstGeom>
          <a:noFill/>
          <a:ln cap="flat" cmpd="sng" w="9525">
            <a:solidFill>
              <a:srgbClr val="E93D44"/>
            </a:solidFill>
            <a:prstDash val="solid"/>
            <a:round/>
            <a:headEnd len="sm" w="sm" type="none"/>
            <a:tailEnd len="sm" w="sm" type="none"/>
          </a:ln>
        </p:spPr>
      </p:cxnSp>
      <p:sp>
        <p:nvSpPr>
          <p:cNvPr id="83" name="Google Shape;83;p32"/>
          <p:cNvSpPr/>
          <p:nvPr>
            <p:ph idx="2" type="pic"/>
          </p:nvPr>
        </p:nvSpPr>
        <p:spPr>
          <a:xfrm>
            <a:off x="4897738" y="1962150"/>
            <a:ext cx="1843200" cy="1219200"/>
          </a:xfrm>
          <a:prstGeom prst="rect">
            <a:avLst/>
          </a:prstGeom>
          <a:noFill/>
          <a:ln>
            <a:noFill/>
          </a:ln>
        </p:spPr>
      </p:sp>
      <p:sp>
        <p:nvSpPr>
          <p:cNvPr id="84" name="Google Shape;84;p32"/>
          <p:cNvSpPr txBox="1"/>
          <p:nvPr>
            <p:ph type="title"/>
          </p:nvPr>
        </p:nvSpPr>
        <p:spPr>
          <a:xfrm>
            <a:off x="1650150" y="3318750"/>
            <a:ext cx="5843700" cy="369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2100"/>
              <a:buFont typeface="Nunito"/>
              <a:buNone/>
              <a:defRPr b="0" i="0" sz="2100" u="none" cap="none" strike="noStrike">
                <a:solidFill>
                  <a:schemeClr val="lt1"/>
                </a:solidFill>
                <a:latin typeface="Nunito"/>
                <a:ea typeface="Nunito"/>
                <a:cs typeface="Nunito"/>
                <a:sym typeface="Nunito"/>
              </a:defRPr>
            </a:lvl1pPr>
            <a:lvl2pPr lvl="1" marR="0" rtl="0" algn="ctr">
              <a:lnSpc>
                <a:spcPct val="100000"/>
              </a:lnSpc>
              <a:spcBef>
                <a:spcPts val="0"/>
              </a:spcBef>
              <a:spcAft>
                <a:spcPts val="0"/>
              </a:spcAft>
              <a:buClr>
                <a:schemeClr val="lt1"/>
              </a:buClr>
              <a:buSzPts val="1400"/>
              <a:buFont typeface="Nunito"/>
              <a:buNone/>
              <a:defRPr b="0" i="0" sz="1400" u="none" cap="none" strike="noStrike">
                <a:solidFill>
                  <a:schemeClr val="lt1"/>
                </a:solidFill>
                <a:latin typeface="Nunito"/>
                <a:ea typeface="Nunito"/>
                <a:cs typeface="Nunito"/>
                <a:sym typeface="Nunito"/>
              </a:defRPr>
            </a:lvl2pPr>
            <a:lvl3pPr lvl="2" marR="0" rtl="0" algn="ctr">
              <a:lnSpc>
                <a:spcPct val="100000"/>
              </a:lnSpc>
              <a:spcBef>
                <a:spcPts val="0"/>
              </a:spcBef>
              <a:spcAft>
                <a:spcPts val="0"/>
              </a:spcAft>
              <a:buClr>
                <a:schemeClr val="lt1"/>
              </a:buClr>
              <a:buSzPts val="1400"/>
              <a:buFont typeface="Nunito"/>
              <a:buNone/>
              <a:defRPr b="0" i="0" sz="1400" u="none" cap="none" strike="noStrike">
                <a:solidFill>
                  <a:schemeClr val="lt1"/>
                </a:solidFill>
                <a:latin typeface="Nunito"/>
                <a:ea typeface="Nunito"/>
                <a:cs typeface="Nunito"/>
                <a:sym typeface="Nunito"/>
              </a:defRPr>
            </a:lvl3pPr>
            <a:lvl4pPr lvl="3" marR="0" rtl="0" algn="ctr">
              <a:lnSpc>
                <a:spcPct val="100000"/>
              </a:lnSpc>
              <a:spcBef>
                <a:spcPts val="0"/>
              </a:spcBef>
              <a:spcAft>
                <a:spcPts val="0"/>
              </a:spcAft>
              <a:buClr>
                <a:schemeClr val="lt1"/>
              </a:buClr>
              <a:buSzPts val="1400"/>
              <a:buFont typeface="Nunito"/>
              <a:buNone/>
              <a:defRPr b="0" i="0" sz="1400" u="none" cap="none" strike="noStrike">
                <a:solidFill>
                  <a:schemeClr val="lt1"/>
                </a:solidFill>
                <a:latin typeface="Nunito"/>
                <a:ea typeface="Nunito"/>
                <a:cs typeface="Nunito"/>
                <a:sym typeface="Nunito"/>
              </a:defRPr>
            </a:lvl4pPr>
            <a:lvl5pPr lvl="4" marR="0" rtl="0" algn="ctr">
              <a:lnSpc>
                <a:spcPct val="100000"/>
              </a:lnSpc>
              <a:spcBef>
                <a:spcPts val="0"/>
              </a:spcBef>
              <a:spcAft>
                <a:spcPts val="0"/>
              </a:spcAft>
              <a:buClr>
                <a:schemeClr val="lt1"/>
              </a:buClr>
              <a:buSzPts val="1400"/>
              <a:buFont typeface="Nunito"/>
              <a:buNone/>
              <a:defRPr b="0" i="0" sz="1400" u="none" cap="none" strike="noStrike">
                <a:solidFill>
                  <a:schemeClr val="lt1"/>
                </a:solidFill>
                <a:latin typeface="Nunito"/>
                <a:ea typeface="Nunito"/>
                <a:cs typeface="Nunito"/>
                <a:sym typeface="Nunito"/>
              </a:defRPr>
            </a:lvl5pPr>
            <a:lvl6pPr lvl="5" marR="0" rtl="0" algn="ctr">
              <a:lnSpc>
                <a:spcPct val="100000"/>
              </a:lnSpc>
              <a:spcBef>
                <a:spcPts val="0"/>
              </a:spcBef>
              <a:spcAft>
                <a:spcPts val="0"/>
              </a:spcAft>
              <a:buClr>
                <a:schemeClr val="lt1"/>
              </a:buClr>
              <a:buSzPts val="1400"/>
              <a:buFont typeface="Nunito"/>
              <a:buNone/>
              <a:defRPr b="0" i="0" sz="1400" u="none" cap="none" strike="noStrike">
                <a:solidFill>
                  <a:schemeClr val="lt1"/>
                </a:solidFill>
                <a:latin typeface="Nunito"/>
                <a:ea typeface="Nunito"/>
                <a:cs typeface="Nunito"/>
                <a:sym typeface="Nunito"/>
              </a:defRPr>
            </a:lvl6pPr>
            <a:lvl7pPr lvl="6" marR="0" rtl="0" algn="ctr">
              <a:lnSpc>
                <a:spcPct val="100000"/>
              </a:lnSpc>
              <a:spcBef>
                <a:spcPts val="0"/>
              </a:spcBef>
              <a:spcAft>
                <a:spcPts val="0"/>
              </a:spcAft>
              <a:buClr>
                <a:schemeClr val="lt1"/>
              </a:buClr>
              <a:buSzPts val="1400"/>
              <a:buFont typeface="Nunito"/>
              <a:buNone/>
              <a:defRPr b="0" i="0" sz="1400" u="none" cap="none" strike="noStrike">
                <a:solidFill>
                  <a:schemeClr val="lt1"/>
                </a:solidFill>
                <a:latin typeface="Nunito"/>
                <a:ea typeface="Nunito"/>
                <a:cs typeface="Nunito"/>
                <a:sym typeface="Nunito"/>
              </a:defRPr>
            </a:lvl7pPr>
            <a:lvl8pPr lvl="7" marR="0" rtl="0" algn="ctr">
              <a:lnSpc>
                <a:spcPct val="100000"/>
              </a:lnSpc>
              <a:spcBef>
                <a:spcPts val="0"/>
              </a:spcBef>
              <a:spcAft>
                <a:spcPts val="0"/>
              </a:spcAft>
              <a:buClr>
                <a:schemeClr val="lt1"/>
              </a:buClr>
              <a:buSzPts val="1400"/>
              <a:buFont typeface="Nunito"/>
              <a:buNone/>
              <a:defRPr b="0" i="0" sz="1400" u="none" cap="none" strike="noStrike">
                <a:solidFill>
                  <a:schemeClr val="lt1"/>
                </a:solidFill>
                <a:latin typeface="Nunito"/>
                <a:ea typeface="Nunito"/>
                <a:cs typeface="Nunito"/>
                <a:sym typeface="Nunito"/>
              </a:defRPr>
            </a:lvl8pPr>
            <a:lvl9pPr lvl="8" marR="0" rtl="0" algn="ctr">
              <a:lnSpc>
                <a:spcPct val="100000"/>
              </a:lnSpc>
              <a:spcBef>
                <a:spcPts val="0"/>
              </a:spcBef>
              <a:spcAft>
                <a:spcPts val="0"/>
              </a:spcAft>
              <a:buClr>
                <a:schemeClr val="lt1"/>
              </a:buClr>
              <a:buSzPts val="1400"/>
              <a:buFont typeface="Nunito"/>
              <a:buNone/>
              <a:defRPr b="0" i="0" sz="1400" u="none" cap="none" strike="noStrike">
                <a:solidFill>
                  <a:schemeClr val="lt1"/>
                </a:solidFill>
                <a:latin typeface="Nunito"/>
                <a:ea typeface="Nunito"/>
                <a:cs typeface="Nunito"/>
                <a:sym typeface="Nunito"/>
              </a:defRPr>
            </a:lvl9pPr>
          </a:lstStyle>
          <a:p/>
        </p:txBody>
      </p:sp>
      <p:sp>
        <p:nvSpPr>
          <p:cNvPr id="85" name="Google Shape;85;p3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proprietary + confidential</a:t>
            </a:r>
            <a:endParaRPr b="0" i="0" sz="580" u="none" cap="none" strike="noStrike">
              <a:solidFill>
                <a:srgbClr val="FFFFFF"/>
              </a:solidFill>
              <a:latin typeface="Nunito Sans"/>
              <a:ea typeface="Nunito Sans"/>
              <a:cs typeface="Nunito Sans"/>
              <a:sym typeface="Nunito Sans"/>
            </a:endParaRPr>
          </a:p>
        </p:txBody>
      </p:sp>
      <p:sp>
        <p:nvSpPr>
          <p:cNvPr id="86" name="Google Shape;86;p3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440"/>
              <a:buFont typeface="Arial"/>
              <a:buNone/>
            </a:pPr>
            <a:r>
              <a:rPr b="0" i="0" lang="en" sz="580" u="none" cap="none" strike="noStrike">
                <a:solidFill>
                  <a:srgbClr val="FFFFFF"/>
                </a:solidFill>
                <a:latin typeface="Nunito Sans"/>
                <a:ea typeface="Nunito Sans"/>
                <a:cs typeface="Nunito Sans"/>
                <a:sym typeface="Nunito Sans"/>
              </a:rPr>
              <a:t>www.wizeline.com</a:t>
            </a:r>
            <a:endParaRPr b="0" i="0" sz="580" u="none" cap="none" strike="noStrike">
              <a:solidFill>
                <a:srgbClr val="FFFFFF"/>
              </a:solidFill>
              <a:latin typeface="Nunito Sans"/>
              <a:ea typeface="Nunito Sans"/>
              <a:cs typeface="Nunito Sans"/>
              <a:sym typeface="Nunito Sans"/>
            </a:endParaRPr>
          </a:p>
        </p:txBody>
      </p:sp>
      <p:sp>
        <p:nvSpPr>
          <p:cNvPr id="87" name="Google Shape;87;p32"/>
          <p:cNvSpPr txBox="1"/>
          <p:nvPr/>
        </p:nvSpPr>
        <p:spPr>
          <a:xfrm>
            <a:off x="223325" y="4790500"/>
            <a:ext cx="86373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EEEEEE"/>
                </a:solidFill>
                <a:latin typeface="Roboto"/>
                <a:ea typeface="Roboto"/>
                <a:cs typeface="Roboto"/>
                <a:sym typeface="Roboto"/>
              </a:rPr>
              <a:t>The content and information contained in this deck is considered confidential and proprietary information of Wizeline and has been provided for discussion purposes only. The Information contained herein may not be reproduced or disclosed to any third party without Wizeline’s prior written consent.</a:t>
            </a:r>
            <a:endParaRPr b="0" i="0" sz="500" u="none" cap="none" strike="noStrike">
              <a:solidFill>
                <a:srgbClr val="EEEEEE"/>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74" Type="http://schemas.openxmlformats.org/officeDocument/2006/relationships/theme" Target="../theme/theme1.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60">
          <p15:clr>
            <a:srgbClr val="EA4335"/>
          </p15:clr>
        </p15:guide>
        <p15:guide id="2" pos="977">
          <p15:clr>
            <a:srgbClr val="EA4335"/>
          </p15:clr>
        </p15:guide>
        <p15:guide id="3" pos="1584">
          <p15:clr>
            <a:srgbClr val="EA4335"/>
          </p15:clr>
        </p15:guide>
        <p15:guide id="4" pos="2232">
          <p15:clr>
            <a:srgbClr val="EA4335"/>
          </p15:clr>
        </p15:guide>
        <p15:guide id="5" pos="2880">
          <p15:clr>
            <a:schemeClr val="accent5"/>
          </p15:clr>
        </p15:guide>
        <p15:guide id="6" pos="3528">
          <p15:clr>
            <a:srgbClr val="EA4335"/>
          </p15:clr>
        </p15:guide>
        <p15:guide id="7" pos="4176">
          <p15:clr>
            <a:srgbClr val="EA4335"/>
          </p15:clr>
        </p15:guide>
        <p15:guide id="8" pos="4783">
          <p15:clr>
            <a:srgbClr val="EA4335"/>
          </p15:clr>
        </p15:guide>
        <p15:guide id="9" pos="5389">
          <p15:clr>
            <a:srgbClr val="EA4335"/>
          </p15:clr>
        </p15:guide>
        <p15:guide id="10" orient="horz" pos="288">
          <p15:clr>
            <a:srgbClr val="EA4335"/>
          </p15:clr>
        </p15:guide>
        <p15:guide id="11" orient="horz" pos="551">
          <p15:clr>
            <a:srgbClr val="EA4335"/>
          </p15:clr>
        </p15:guide>
        <p15:guide id="12" orient="horz" pos="2952">
          <p15:clr>
            <a:srgbClr val="EA4335"/>
          </p15:clr>
        </p15:guide>
        <p15:guide id="13" orient="horz" pos="72">
          <p15:clr>
            <a:srgbClr val="EA4335"/>
          </p15:clr>
        </p15:guide>
        <p15:guide id="14" orient="horz" pos="180">
          <p15:clr>
            <a:srgbClr val="EA4335"/>
          </p15:clr>
        </p15:guide>
        <p15:guide id="15" pos="5510">
          <p15:clr>
            <a:srgbClr val="EA4335"/>
          </p15:clr>
        </p15:guide>
        <p15:guide id="16" pos="5647">
          <p15:clr>
            <a:srgbClr val="EA4335"/>
          </p15:clr>
        </p15:guide>
        <p15:guide id="17" orient="horz" pos="1620">
          <p15:clr>
            <a:srgbClr val="EA4335"/>
          </p15:clr>
        </p15:guide>
        <p15:guide id="18" pos="113">
          <p15:clr>
            <a:srgbClr val="EA4335"/>
          </p15:clr>
        </p15:guide>
        <p15:guide id="19" pos="23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 Id="rId4" Type="http://schemas.openxmlformats.org/officeDocument/2006/relationships/image" Target="../media/image28.png"/><Relationship Id="rId5" Type="http://schemas.openxmlformats.org/officeDocument/2006/relationships/image" Target="../media/image9.png"/><Relationship Id="rId6"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39.png"/><Relationship Id="rId5" Type="http://schemas.openxmlformats.org/officeDocument/2006/relationships/image" Target="../media/image29.png"/><Relationship Id="rId6" Type="http://schemas.openxmlformats.org/officeDocument/2006/relationships/image" Target="../media/image40.png"/><Relationship Id="rId7" Type="http://schemas.openxmlformats.org/officeDocument/2006/relationships/image" Target="../media/image34.png"/><Relationship Id="rId8" Type="http://schemas.openxmlformats.org/officeDocument/2006/relationships/image" Target="../media/image37.png"/><Relationship Id="rId11" Type="http://schemas.openxmlformats.org/officeDocument/2006/relationships/image" Target="../media/image42.jpg"/><Relationship Id="rId10" Type="http://schemas.openxmlformats.org/officeDocument/2006/relationships/image" Target="../media/image44.png"/><Relationship Id="rId13" Type="http://schemas.openxmlformats.org/officeDocument/2006/relationships/image" Target="../media/image49.png"/><Relationship Id="rId12" Type="http://schemas.openxmlformats.org/officeDocument/2006/relationships/image" Target="../media/image43.png"/><Relationship Id="rId15" Type="http://schemas.openxmlformats.org/officeDocument/2006/relationships/image" Target="../media/image47.png"/><Relationship Id="rId14" Type="http://schemas.openxmlformats.org/officeDocument/2006/relationships/image" Target="../media/image46.png"/><Relationship Id="rId17" Type="http://schemas.openxmlformats.org/officeDocument/2006/relationships/image" Target="../media/image50.png"/><Relationship Id="rId16"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9.png"/><Relationship Id="rId4" Type="http://schemas.openxmlformats.org/officeDocument/2006/relationships/image" Target="../media/image5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3.jpg"/><Relationship Id="rId4" Type="http://schemas.openxmlformats.org/officeDocument/2006/relationships/image" Target="../media/image62.png"/><Relationship Id="rId5"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4.jpg"/><Relationship Id="rId4" Type="http://schemas.openxmlformats.org/officeDocument/2006/relationships/image" Target="../media/image68.png"/><Relationship Id="rId5"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5.png"/><Relationship Id="rId4" Type="http://schemas.openxmlformats.org/officeDocument/2006/relationships/image" Target="../media/image68.png"/><Relationship Id="rId5"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3.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3.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74.png"/><Relationship Id="rId6"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3.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3.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github.com/Andresmps/Wizeline_Capstone_Project" TargetMode="Externa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9.png"/><Relationship Id="rId4" Type="http://schemas.openxmlformats.org/officeDocument/2006/relationships/image" Target="../media/image86.png"/><Relationship Id="rId9" Type="http://schemas.openxmlformats.org/officeDocument/2006/relationships/image" Target="../media/image96.png"/><Relationship Id="rId5" Type="http://schemas.openxmlformats.org/officeDocument/2006/relationships/image" Target="../media/image84.png"/><Relationship Id="rId6" Type="http://schemas.openxmlformats.org/officeDocument/2006/relationships/image" Target="../media/image81.png"/><Relationship Id="rId7" Type="http://schemas.openxmlformats.org/officeDocument/2006/relationships/image" Target="../media/image90.png"/><Relationship Id="rId8" Type="http://schemas.openxmlformats.org/officeDocument/2006/relationships/image" Target="../media/image78.png"/><Relationship Id="rId11" Type="http://schemas.openxmlformats.org/officeDocument/2006/relationships/image" Target="../media/image77.png"/><Relationship Id="rId10" Type="http://schemas.openxmlformats.org/officeDocument/2006/relationships/image" Target="../media/image80.png"/><Relationship Id="rId13" Type="http://schemas.openxmlformats.org/officeDocument/2006/relationships/image" Target="../media/image88.jpg"/><Relationship Id="rId12" Type="http://schemas.openxmlformats.org/officeDocument/2006/relationships/image" Target="../media/image82.png"/><Relationship Id="rId15" Type="http://schemas.openxmlformats.org/officeDocument/2006/relationships/image" Target="../media/image93.jpg"/><Relationship Id="rId14" Type="http://schemas.openxmlformats.org/officeDocument/2006/relationships/image" Target="../media/image87.png"/><Relationship Id="rId17" Type="http://schemas.openxmlformats.org/officeDocument/2006/relationships/image" Target="../media/image89.jpg"/><Relationship Id="rId16" Type="http://schemas.openxmlformats.org/officeDocument/2006/relationships/image" Target="../media/image91.png"/><Relationship Id="rId18"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8.jpg"/><Relationship Id="rId4" Type="http://schemas.openxmlformats.org/officeDocument/2006/relationships/image" Target="../media/image92.jpg"/><Relationship Id="rId9" Type="http://schemas.openxmlformats.org/officeDocument/2006/relationships/image" Target="../media/image100.jpg"/><Relationship Id="rId5" Type="http://schemas.openxmlformats.org/officeDocument/2006/relationships/image" Target="../media/image99.png"/><Relationship Id="rId6" Type="http://schemas.openxmlformats.org/officeDocument/2006/relationships/image" Target="../media/image102.png"/><Relationship Id="rId7" Type="http://schemas.openxmlformats.org/officeDocument/2006/relationships/image" Target="../media/image101.png"/><Relationship Id="rId8" Type="http://schemas.openxmlformats.org/officeDocument/2006/relationships/image" Target="../media/image94.jpg"/><Relationship Id="rId10"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jp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pic>
        <p:nvPicPr>
          <p:cNvPr descr="Analytics Wallpapers - Top Free Analytics Backgrounds - WallpaperAccess" id="869" name="Google Shape;869;p1"/>
          <p:cNvPicPr preferRelativeResize="0"/>
          <p:nvPr/>
        </p:nvPicPr>
        <p:blipFill rotWithShape="1">
          <a:blip r:embed="rId3">
            <a:alphaModFix/>
          </a:blip>
          <a:srcRect b="0" l="0" r="0" t="0"/>
          <a:stretch/>
        </p:blipFill>
        <p:spPr>
          <a:xfrm>
            <a:off x="0" y="0"/>
            <a:ext cx="9144000" cy="5031375"/>
          </a:xfrm>
          <a:prstGeom prst="rect">
            <a:avLst/>
          </a:prstGeom>
          <a:noFill/>
          <a:ln>
            <a:noFill/>
          </a:ln>
        </p:spPr>
      </p:pic>
      <p:sp>
        <p:nvSpPr>
          <p:cNvPr id="870" name="Google Shape;870;p1"/>
          <p:cNvSpPr txBox="1"/>
          <p:nvPr/>
        </p:nvSpPr>
        <p:spPr>
          <a:xfrm>
            <a:off x="1096734" y="3273244"/>
            <a:ext cx="5523522" cy="2065446"/>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5400"/>
              <a:buFont typeface="Arial"/>
              <a:buNone/>
            </a:pPr>
            <a:r>
              <a:rPr b="0" i="0" lang="en" sz="5400" u="none" cap="none" strike="noStrike">
                <a:solidFill>
                  <a:schemeClr val="lt1"/>
                </a:solidFill>
                <a:latin typeface="Nunito Sans ExtraBold"/>
                <a:ea typeface="Nunito Sans ExtraBold"/>
                <a:cs typeface="Nunito Sans ExtraBold"/>
                <a:sym typeface="Nunito Sans ExtraBold"/>
              </a:rPr>
              <a:t>WIZELINE</a:t>
            </a:r>
            <a:endParaRPr/>
          </a:p>
          <a:p>
            <a:pPr indent="0" lvl="0" marL="0" marR="0" rtl="0" algn="l">
              <a:lnSpc>
                <a:spcPct val="90000"/>
              </a:lnSpc>
              <a:spcBef>
                <a:spcPts val="0"/>
              </a:spcBef>
              <a:spcAft>
                <a:spcPts val="0"/>
              </a:spcAft>
              <a:buClr>
                <a:srgbClr val="000000"/>
              </a:buClr>
              <a:buSzPts val="4000"/>
              <a:buFont typeface="Arial"/>
              <a:buNone/>
            </a:pPr>
            <a:r>
              <a:rPr b="0" i="0" lang="en" sz="4000" u="none" cap="none" strike="noStrike">
                <a:solidFill>
                  <a:srgbClr val="E93D44"/>
                </a:solidFill>
                <a:latin typeface="Nunito Sans ExtraBold"/>
                <a:ea typeface="Nunito Sans ExtraBold"/>
                <a:cs typeface="Nunito Sans ExtraBold"/>
                <a:sym typeface="Nunito Sans ExtraBold"/>
              </a:rPr>
              <a:t>D.E. Capstone Project</a:t>
            </a:r>
            <a:endParaRPr/>
          </a:p>
          <a:p>
            <a:pPr indent="0" lvl="0" marL="0" marR="0" rtl="0" algn="l">
              <a:lnSpc>
                <a:spcPct val="90000"/>
              </a:lnSpc>
              <a:spcBef>
                <a:spcPts val="0"/>
              </a:spcBef>
              <a:spcAft>
                <a:spcPts val="0"/>
              </a:spcAft>
              <a:buClr>
                <a:srgbClr val="000000"/>
              </a:buClr>
              <a:buSzPts val="4000"/>
              <a:buFont typeface="Arial"/>
              <a:buNone/>
            </a:pPr>
            <a:r>
              <a:t/>
            </a:r>
            <a:endParaRPr b="0" i="0" sz="4000" u="none" cap="none" strike="noStrike">
              <a:solidFill>
                <a:srgbClr val="E93D44"/>
              </a:solidFill>
              <a:latin typeface="Nunito Sans ExtraBold"/>
              <a:ea typeface="Nunito Sans ExtraBold"/>
              <a:cs typeface="Nunito Sans ExtraBold"/>
              <a:sym typeface="Nunito Sans ExtraBold"/>
            </a:endParaRPr>
          </a:p>
          <a:p>
            <a:pPr indent="0" lvl="0" marL="0" marR="0" rtl="0" algn="l">
              <a:lnSpc>
                <a:spcPct val="115000"/>
              </a:lnSpc>
              <a:spcBef>
                <a:spcPts val="0"/>
              </a:spcBef>
              <a:spcAft>
                <a:spcPts val="0"/>
              </a:spcAft>
              <a:buClr>
                <a:srgbClr val="000000"/>
              </a:buClr>
              <a:buSzPts val="1100"/>
              <a:buFont typeface="Arial"/>
              <a:buNone/>
            </a:pPr>
            <a:r>
              <a:rPr b="0" i="0" lang="en" sz="2800" u="none" cap="none" strike="noStrike">
                <a:solidFill>
                  <a:srgbClr val="FFFFFF"/>
                </a:solidFill>
                <a:latin typeface="Nunito Sans Light"/>
                <a:ea typeface="Nunito Sans Light"/>
                <a:cs typeface="Nunito Sans Light"/>
                <a:sym typeface="Nunito Sans Light"/>
              </a:rPr>
              <a:t>Camilo Andrés Martínez Vargas</a:t>
            </a:r>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E93D44"/>
              </a:solidFill>
              <a:latin typeface="Nunito Sans ExtraBold"/>
              <a:ea typeface="Nunito Sans ExtraBold"/>
              <a:cs typeface="Nunito Sans ExtraBold"/>
              <a:sym typeface="Nunito Sans ExtraBold"/>
            </a:endParaRPr>
          </a:p>
        </p:txBody>
      </p:sp>
      <p:pic>
        <p:nvPicPr>
          <p:cNvPr id="871" name="Google Shape;871;p1"/>
          <p:cNvPicPr preferRelativeResize="0"/>
          <p:nvPr/>
        </p:nvPicPr>
        <p:blipFill rotWithShape="1">
          <a:blip r:embed="rId4">
            <a:alphaModFix/>
          </a:blip>
          <a:srcRect b="0" l="0" r="0" t="0"/>
          <a:stretch/>
        </p:blipFill>
        <p:spPr>
          <a:xfrm rot="10800000">
            <a:off x="0" y="2647500"/>
            <a:ext cx="880800" cy="101225"/>
          </a:xfrm>
          <a:prstGeom prst="rect">
            <a:avLst/>
          </a:prstGeom>
          <a:noFill/>
          <a:ln>
            <a:noFill/>
          </a:ln>
        </p:spPr>
      </p:pic>
      <p:pic>
        <p:nvPicPr>
          <p:cNvPr id="872" name="Google Shape;872;p1"/>
          <p:cNvPicPr preferRelativeResize="0"/>
          <p:nvPr/>
        </p:nvPicPr>
        <p:blipFill rotWithShape="1">
          <a:blip r:embed="rId5">
            <a:alphaModFix/>
          </a:blip>
          <a:srcRect b="0" l="0" r="0" t="0"/>
          <a:stretch/>
        </p:blipFill>
        <p:spPr>
          <a:xfrm>
            <a:off x="7868225" y="272054"/>
            <a:ext cx="1001025" cy="677574"/>
          </a:xfrm>
          <a:prstGeom prst="rect">
            <a:avLst/>
          </a:prstGeom>
          <a:noFill/>
          <a:ln>
            <a:noFill/>
          </a:ln>
        </p:spPr>
      </p:pic>
      <p:pic>
        <p:nvPicPr>
          <p:cNvPr id="873" name="Google Shape;873;p1"/>
          <p:cNvPicPr preferRelativeResize="0"/>
          <p:nvPr/>
        </p:nvPicPr>
        <p:blipFill rotWithShape="1">
          <a:blip r:embed="rId6">
            <a:alphaModFix/>
          </a:blip>
          <a:srcRect b="0" l="0" r="0" t="0"/>
          <a:stretch/>
        </p:blipFill>
        <p:spPr>
          <a:xfrm>
            <a:off x="8286750" y="4816950"/>
            <a:ext cx="789000" cy="214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3" name="Shape 983"/>
        <p:cNvGrpSpPr/>
        <p:nvPr/>
      </p:nvGrpSpPr>
      <p:grpSpPr>
        <a:xfrm>
          <a:off x="0" y="0"/>
          <a:ext cx="0" cy="0"/>
          <a:chOff x="0" y="0"/>
          <a:chExt cx="0" cy="0"/>
        </a:xfrm>
      </p:grpSpPr>
      <p:sp>
        <p:nvSpPr>
          <p:cNvPr id="984" name="Google Shape;984;p10"/>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Tools and Services Used</a:t>
            </a:r>
            <a:endParaRPr/>
          </a:p>
        </p:txBody>
      </p:sp>
      <p:pic>
        <p:nvPicPr>
          <p:cNvPr descr="Apache Airflow" id="985" name="Google Shape;985;p10"/>
          <p:cNvPicPr preferRelativeResize="0"/>
          <p:nvPr/>
        </p:nvPicPr>
        <p:blipFill rotWithShape="1">
          <a:blip r:embed="rId3">
            <a:alphaModFix/>
          </a:blip>
          <a:srcRect b="0" l="0" r="0" t="0"/>
          <a:stretch/>
        </p:blipFill>
        <p:spPr>
          <a:xfrm>
            <a:off x="664219" y="853147"/>
            <a:ext cx="2010413" cy="850783"/>
          </a:xfrm>
          <a:prstGeom prst="rect">
            <a:avLst/>
          </a:prstGeom>
          <a:noFill/>
          <a:ln>
            <a:noFill/>
          </a:ln>
        </p:spPr>
      </p:pic>
      <p:pic>
        <p:nvPicPr>
          <p:cNvPr descr="Google-Cloud-Platform-GCP-Logo - Serviops Solutions Inc." id="986" name="Google Shape;986;p10"/>
          <p:cNvPicPr preferRelativeResize="0"/>
          <p:nvPr/>
        </p:nvPicPr>
        <p:blipFill rotWithShape="1">
          <a:blip r:embed="rId4">
            <a:alphaModFix/>
          </a:blip>
          <a:srcRect b="0" l="0" r="0" t="0"/>
          <a:stretch/>
        </p:blipFill>
        <p:spPr>
          <a:xfrm>
            <a:off x="5908579" y="330694"/>
            <a:ext cx="1841146" cy="1133013"/>
          </a:xfrm>
          <a:prstGeom prst="rect">
            <a:avLst/>
          </a:prstGeom>
          <a:noFill/>
          <a:ln>
            <a:noFill/>
          </a:ln>
        </p:spPr>
      </p:pic>
      <p:pic>
        <p:nvPicPr>
          <p:cNvPr descr="Migración y transferencia de datos a Google Cloud: plataforma Google Cloud  | Qlik" id="987" name="Google Shape;987;p10"/>
          <p:cNvPicPr preferRelativeResize="0"/>
          <p:nvPr/>
        </p:nvPicPr>
        <p:blipFill rotWithShape="1">
          <a:blip r:embed="rId5">
            <a:alphaModFix/>
          </a:blip>
          <a:srcRect b="0" l="0" r="0" t="0"/>
          <a:stretch/>
        </p:blipFill>
        <p:spPr>
          <a:xfrm>
            <a:off x="7626386" y="1053062"/>
            <a:ext cx="1379362" cy="1301736"/>
          </a:xfrm>
          <a:prstGeom prst="rect">
            <a:avLst/>
          </a:prstGeom>
          <a:noFill/>
          <a:ln>
            <a:noFill/>
          </a:ln>
        </p:spPr>
      </p:pic>
      <p:pic>
        <p:nvPicPr>
          <p:cNvPr descr="Google Cloud: Creating Dataproc Cluster Using Google Cloud and Running a  Pyspark Job -" id="988" name="Google Shape;988;p10"/>
          <p:cNvPicPr preferRelativeResize="0"/>
          <p:nvPr/>
        </p:nvPicPr>
        <p:blipFill rotWithShape="1">
          <a:blip r:embed="rId6">
            <a:alphaModFix/>
          </a:blip>
          <a:srcRect b="0" l="55408" r="0" t="0"/>
          <a:stretch/>
        </p:blipFill>
        <p:spPr>
          <a:xfrm>
            <a:off x="3541202" y="2273653"/>
            <a:ext cx="1764193" cy="1247268"/>
          </a:xfrm>
          <a:prstGeom prst="rect">
            <a:avLst/>
          </a:prstGeom>
          <a:noFill/>
          <a:ln>
            <a:noFill/>
          </a:ln>
        </p:spPr>
      </p:pic>
      <p:pic>
        <p:nvPicPr>
          <p:cNvPr descr="Google Cloud Storage ADO Driver: ADO Driver for Google Cloud Storage -  CData Software" id="989" name="Google Shape;989;p10"/>
          <p:cNvPicPr preferRelativeResize="0"/>
          <p:nvPr/>
        </p:nvPicPr>
        <p:blipFill rotWithShape="1">
          <a:blip r:embed="rId7">
            <a:alphaModFix/>
          </a:blip>
          <a:srcRect b="0" l="0" r="0" t="0"/>
          <a:stretch/>
        </p:blipFill>
        <p:spPr>
          <a:xfrm>
            <a:off x="5819074" y="1651346"/>
            <a:ext cx="1620660" cy="810330"/>
          </a:xfrm>
          <a:prstGeom prst="rect">
            <a:avLst/>
          </a:prstGeom>
          <a:noFill/>
          <a:ln>
            <a:noFill/>
          </a:ln>
        </p:spPr>
      </p:pic>
      <p:pic>
        <p:nvPicPr>
          <p:cNvPr id="990" name="Google Shape;990;p10"/>
          <p:cNvPicPr preferRelativeResize="0"/>
          <p:nvPr/>
        </p:nvPicPr>
        <p:blipFill rotWithShape="1">
          <a:blip r:embed="rId8">
            <a:alphaModFix/>
          </a:blip>
          <a:srcRect b="0" l="0" r="0" t="0"/>
          <a:stretch/>
        </p:blipFill>
        <p:spPr>
          <a:xfrm>
            <a:off x="2417026" y="3636680"/>
            <a:ext cx="1333951" cy="692628"/>
          </a:xfrm>
          <a:prstGeom prst="rect">
            <a:avLst/>
          </a:prstGeom>
          <a:noFill/>
          <a:ln>
            <a:noFill/>
          </a:ln>
        </p:spPr>
      </p:pic>
      <p:pic>
        <p:nvPicPr>
          <p:cNvPr descr="GitHub - databricks/spark-xml: XML data source for Spark SQL and DataFrames" id="991" name="Google Shape;991;p10"/>
          <p:cNvPicPr preferRelativeResize="0"/>
          <p:nvPr/>
        </p:nvPicPr>
        <p:blipFill rotWithShape="1">
          <a:blip r:embed="rId9">
            <a:alphaModFix/>
          </a:blip>
          <a:srcRect b="0" l="0" r="0" t="0"/>
          <a:stretch/>
        </p:blipFill>
        <p:spPr>
          <a:xfrm>
            <a:off x="354451" y="2205151"/>
            <a:ext cx="1992236" cy="996118"/>
          </a:xfrm>
          <a:prstGeom prst="rect">
            <a:avLst/>
          </a:prstGeom>
          <a:noFill/>
          <a:ln>
            <a:noFill/>
          </a:ln>
        </p:spPr>
      </p:pic>
      <p:pic>
        <p:nvPicPr>
          <p:cNvPr descr="BigQuery SVG Vector Logos - Vector Logo Zone" id="992" name="Google Shape;992;p10"/>
          <p:cNvPicPr preferRelativeResize="0"/>
          <p:nvPr/>
        </p:nvPicPr>
        <p:blipFill rotWithShape="1">
          <a:blip r:embed="rId10">
            <a:alphaModFix/>
          </a:blip>
          <a:srcRect b="0" l="0" r="0" t="0"/>
          <a:stretch/>
        </p:blipFill>
        <p:spPr>
          <a:xfrm>
            <a:off x="3864045" y="330694"/>
            <a:ext cx="1577022" cy="788511"/>
          </a:xfrm>
          <a:prstGeom prst="rect">
            <a:avLst/>
          </a:prstGeom>
          <a:noFill/>
          <a:ln>
            <a:noFill/>
          </a:ln>
        </p:spPr>
      </p:pic>
      <p:pic>
        <p:nvPicPr>
          <p:cNvPr descr="logo PostgreSQL - Puzzle Factory" id="993" name="Google Shape;993;p10"/>
          <p:cNvPicPr preferRelativeResize="0"/>
          <p:nvPr/>
        </p:nvPicPr>
        <p:blipFill rotWithShape="1">
          <a:blip r:embed="rId11">
            <a:alphaModFix/>
          </a:blip>
          <a:srcRect b="0" l="0" r="0" t="0"/>
          <a:stretch/>
        </p:blipFill>
        <p:spPr>
          <a:xfrm>
            <a:off x="7508417" y="3201281"/>
            <a:ext cx="1087549" cy="1210090"/>
          </a:xfrm>
          <a:prstGeom prst="rect">
            <a:avLst/>
          </a:prstGeom>
          <a:noFill/>
          <a:ln>
            <a:noFill/>
          </a:ln>
        </p:spPr>
      </p:pic>
      <p:pic>
        <p:nvPicPr>
          <p:cNvPr descr="Introduction to PySpark. What is it?" id="994" name="Google Shape;994;p10"/>
          <p:cNvPicPr preferRelativeResize="0"/>
          <p:nvPr/>
        </p:nvPicPr>
        <p:blipFill rotWithShape="1">
          <a:blip r:embed="rId12">
            <a:alphaModFix/>
          </a:blip>
          <a:srcRect b="0" l="0" r="0" t="0"/>
          <a:stretch/>
        </p:blipFill>
        <p:spPr>
          <a:xfrm>
            <a:off x="4065356" y="3659766"/>
            <a:ext cx="1764193" cy="987949"/>
          </a:xfrm>
          <a:prstGeom prst="rect">
            <a:avLst/>
          </a:prstGeom>
          <a:noFill/>
          <a:ln>
            <a:noFill/>
          </a:ln>
        </p:spPr>
      </p:pic>
      <p:pic>
        <p:nvPicPr>
          <p:cNvPr descr="PySpark – Databricks" id="995" name="Google Shape;995;p10"/>
          <p:cNvPicPr preferRelativeResize="0"/>
          <p:nvPr/>
        </p:nvPicPr>
        <p:blipFill rotWithShape="1">
          <a:blip r:embed="rId13">
            <a:alphaModFix/>
          </a:blip>
          <a:srcRect b="13764" l="62351" r="25987" t="26725"/>
          <a:stretch/>
        </p:blipFill>
        <p:spPr>
          <a:xfrm>
            <a:off x="3690984" y="3900797"/>
            <a:ext cx="418196" cy="341741"/>
          </a:xfrm>
          <a:prstGeom prst="rect">
            <a:avLst/>
          </a:prstGeom>
          <a:noFill/>
          <a:ln>
            <a:noFill/>
          </a:ln>
        </p:spPr>
      </p:pic>
      <p:pic>
        <p:nvPicPr>
          <p:cNvPr descr="PySpark – Databricks" id="996" name="Google Shape;996;p10"/>
          <p:cNvPicPr preferRelativeResize="0"/>
          <p:nvPr/>
        </p:nvPicPr>
        <p:blipFill rotWithShape="1">
          <a:blip r:embed="rId13">
            <a:alphaModFix/>
          </a:blip>
          <a:srcRect b="6035" l="18424" r="68454" t="21550"/>
          <a:stretch/>
        </p:blipFill>
        <p:spPr>
          <a:xfrm>
            <a:off x="1901465" y="3900797"/>
            <a:ext cx="484999" cy="428658"/>
          </a:xfrm>
          <a:prstGeom prst="rect">
            <a:avLst/>
          </a:prstGeom>
          <a:noFill/>
          <a:ln>
            <a:noFill/>
          </a:ln>
        </p:spPr>
      </p:pic>
      <p:pic>
        <p:nvPicPr>
          <p:cNvPr descr="Python Logo, symbol, meaning, history, PNG" id="997" name="Google Shape;997;p10"/>
          <p:cNvPicPr preferRelativeResize="0"/>
          <p:nvPr/>
        </p:nvPicPr>
        <p:blipFill rotWithShape="1">
          <a:blip r:embed="rId14">
            <a:alphaModFix/>
          </a:blip>
          <a:srcRect b="0" l="0" r="0" t="0"/>
          <a:stretch/>
        </p:blipFill>
        <p:spPr>
          <a:xfrm>
            <a:off x="388499" y="3642312"/>
            <a:ext cx="1519255" cy="850783"/>
          </a:xfrm>
          <a:prstGeom prst="rect">
            <a:avLst/>
          </a:prstGeom>
          <a:noFill/>
          <a:ln>
            <a:noFill/>
          </a:ln>
        </p:spPr>
      </p:pic>
      <p:pic>
        <p:nvPicPr>
          <p:cNvPr descr="Download HD Hashicorp Terraform Logo Transparent PNG Image - NicePNG.com" id="998" name="Google Shape;998;p10"/>
          <p:cNvPicPr preferRelativeResize="0"/>
          <p:nvPr/>
        </p:nvPicPr>
        <p:blipFill rotWithShape="1">
          <a:blip r:embed="rId15">
            <a:alphaModFix/>
          </a:blip>
          <a:srcRect b="0" l="0" r="0" t="0"/>
          <a:stretch/>
        </p:blipFill>
        <p:spPr>
          <a:xfrm>
            <a:off x="2846830" y="1278538"/>
            <a:ext cx="1076326" cy="1062038"/>
          </a:xfrm>
          <a:prstGeom prst="rect">
            <a:avLst/>
          </a:prstGeom>
          <a:noFill/>
          <a:ln>
            <a:noFill/>
          </a:ln>
        </p:spPr>
      </p:pic>
      <p:pic>
        <p:nvPicPr>
          <p:cNvPr descr="Dealing with a Google Kubernetes Engine Cluster Outage - DEV Community" id="999" name="Google Shape;999;p10"/>
          <p:cNvPicPr preferRelativeResize="0"/>
          <p:nvPr/>
        </p:nvPicPr>
        <p:blipFill rotWithShape="1">
          <a:blip r:embed="rId16">
            <a:alphaModFix/>
          </a:blip>
          <a:srcRect b="0" l="0" r="0" t="0"/>
          <a:stretch/>
        </p:blipFill>
        <p:spPr>
          <a:xfrm>
            <a:off x="4479317" y="1169275"/>
            <a:ext cx="1035876" cy="1035876"/>
          </a:xfrm>
          <a:prstGeom prst="rect">
            <a:avLst/>
          </a:prstGeom>
          <a:noFill/>
          <a:ln>
            <a:noFill/>
          </a:ln>
        </p:spPr>
      </p:pic>
      <p:pic>
        <p:nvPicPr>
          <p:cNvPr descr="Automating Network Deployment on Google Cloud Platform Using Terraform | by  Krishan Sharma | Medium" id="1000" name="Google Shape;1000;p10"/>
          <p:cNvPicPr preferRelativeResize="0"/>
          <p:nvPr/>
        </p:nvPicPr>
        <p:blipFill rotWithShape="1">
          <a:blip r:embed="rId17">
            <a:alphaModFix/>
          </a:blip>
          <a:srcRect b="0" l="36751" r="30999" t="0"/>
          <a:stretch/>
        </p:blipFill>
        <p:spPr>
          <a:xfrm>
            <a:off x="6041029" y="2727593"/>
            <a:ext cx="1040252" cy="10505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3"/>
          <p:cNvSpPr txBox="1"/>
          <p:nvPr>
            <p:ph type="title"/>
          </p:nvPr>
        </p:nvSpPr>
        <p:spPr>
          <a:xfrm>
            <a:off x="851950" y="248700"/>
            <a:ext cx="497735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Architecture Design</a:t>
            </a:r>
            <a:endParaRPr/>
          </a:p>
        </p:txBody>
      </p:sp>
      <p:pic>
        <p:nvPicPr>
          <p:cNvPr id="1006" name="Google Shape;1006;p13"/>
          <p:cNvPicPr preferRelativeResize="0"/>
          <p:nvPr/>
        </p:nvPicPr>
        <p:blipFill>
          <a:blip r:embed="rId3">
            <a:alphaModFix/>
          </a:blip>
          <a:stretch>
            <a:fillRect/>
          </a:stretch>
        </p:blipFill>
        <p:spPr>
          <a:xfrm>
            <a:off x="1985825" y="665700"/>
            <a:ext cx="4891840" cy="4173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g1372c63afd7_0_68"/>
          <p:cNvSpPr txBox="1"/>
          <p:nvPr>
            <p:ph type="title"/>
          </p:nvPr>
        </p:nvSpPr>
        <p:spPr>
          <a:xfrm>
            <a:off x="851950" y="248700"/>
            <a:ext cx="49773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DAG Workflow </a:t>
            </a:r>
            <a:r>
              <a:rPr lang="en">
                <a:solidFill>
                  <a:schemeClr val="accent4"/>
                </a:solidFill>
              </a:rPr>
              <a:t> Part I</a:t>
            </a:r>
            <a:endParaRPr/>
          </a:p>
        </p:txBody>
      </p:sp>
      <p:pic>
        <p:nvPicPr>
          <p:cNvPr id="1012" name="Google Shape;1012;g1372c63afd7_0_68"/>
          <p:cNvPicPr preferRelativeResize="0"/>
          <p:nvPr/>
        </p:nvPicPr>
        <p:blipFill>
          <a:blip r:embed="rId3">
            <a:alphaModFix/>
          </a:blip>
          <a:stretch>
            <a:fillRect/>
          </a:stretch>
        </p:blipFill>
        <p:spPr>
          <a:xfrm>
            <a:off x="238925" y="1436563"/>
            <a:ext cx="8839201" cy="22703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g1372c63afd7_0_76"/>
          <p:cNvSpPr txBox="1"/>
          <p:nvPr>
            <p:ph type="title"/>
          </p:nvPr>
        </p:nvSpPr>
        <p:spPr>
          <a:xfrm>
            <a:off x="851950" y="248700"/>
            <a:ext cx="49773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Architecture Design</a:t>
            </a:r>
            <a:endParaRPr/>
          </a:p>
        </p:txBody>
      </p:sp>
      <p:pic>
        <p:nvPicPr>
          <p:cNvPr id="1018" name="Google Shape;1018;g1372c63afd7_0_76"/>
          <p:cNvPicPr preferRelativeResize="0"/>
          <p:nvPr/>
        </p:nvPicPr>
        <p:blipFill>
          <a:blip r:embed="rId3">
            <a:alphaModFix/>
          </a:blip>
          <a:stretch>
            <a:fillRect/>
          </a:stretch>
        </p:blipFill>
        <p:spPr>
          <a:xfrm>
            <a:off x="1985825" y="665700"/>
            <a:ext cx="4891840" cy="4173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g1372c63afd7_0_86"/>
          <p:cNvSpPr txBox="1"/>
          <p:nvPr>
            <p:ph type="title"/>
          </p:nvPr>
        </p:nvSpPr>
        <p:spPr>
          <a:xfrm>
            <a:off x="851950" y="248700"/>
            <a:ext cx="49773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DAG Workflow </a:t>
            </a:r>
            <a:r>
              <a:rPr lang="en">
                <a:solidFill>
                  <a:schemeClr val="accent4"/>
                </a:solidFill>
              </a:rPr>
              <a:t> Part II</a:t>
            </a:r>
            <a:endParaRPr/>
          </a:p>
        </p:txBody>
      </p:sp>
      <p:pic>
        <p:nvPicPr>
          <p:cNvPr id="1024" name="Google Shape;1024;g1372c63afd7_0_86"/>
          <p:cNvPicPr preferRelativeResize="0"/>
          <p:nvPr/>
        </p:nvPicPr>
        <p:blipFill>
          <a:blip r:embed="rId3">
            <a:alphaModFix/>
          </a:blip>
          <a:stretch>
            <a:fillRect/>
          </a:stretch>
        </p:blipFill>
        <p:spPr>
          <a:xfrm>
            <a:off x="1551000" y="1422475"/>
            <a:ext cx="5559400" cy="2403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1372c63afd7_0_81"/>
          <p:cNvSpPr txBox="1"/>
          <p:nvPr>
            <p:ph type="title"/>
          </p:nvPr>
        </p:nvSpPr>
        <p:spPr>
          <a:xfrm>
            <a:off x="851950" y="248700"/>
            <a:ext cx="49773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Architecture Design</a:t>
            </a:r>
            <a:endParaRPr/>
          </a:p>
        </p:txBody>
      </p:sp>
      <p:pic>
        <p:nvPicPr>
          <p:cNvPr id="1030" name="Google Shape;1030;g1372c63afd7_0_81"/>
          <p:cNvPicPr preferRelativeResize="0"/>
          <p:nvPr/>
        </p:nvPicPr>
        <p:blipFill>
          <a:blip r:embed="rId3">
            <a:alphaModFix/>
          </a:blip>
          <a:stretch>
            <a:fillRect/>
          </a:stretch>
        </p:blipFill>
        <p:spPr>
          <a:xfrm>
            <a:off x="1985825" y="665700"/>
            <a:ext cx="4891840" cy="4173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g1372c63afd7_0_93"/>
          <p:cNvSpPr txBox="1"/>
          <p:nvPr>
            <p:ph type="title"/>
          </p:nvPr>
        </p:nvSpPr>
        <p:spPr>
          <a:xfrm>
            <a:off x="851950" y="248700"/>
            <a:ext cx="49773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DAG Workflow Part III</a:t>
            </a:r>
            <a:endParaRPr/>
          </a:p>
        </p:txBody>
      </p:sp>
      <p:pic>
        <p:nvPicPr>
          <p:cNvPr id="1036" name="Google Shape;1036;g1372c63afd7_0_93"/>
          <p:cNvPicPr preferRelativeResize="0"/>
          <p:nvPr/>
        </p:nvPicPr>
        <p:blipFill>
          <a:blip r:embed="rId3">
            <a:alphaModFix/>
          </a:blip>
          <a:stretch>
            <a:fillRect/>
          </a:stretch>
        </p:blipFill>
        <p:spPr>
          <a:xfrm>
            <a:off x="959925" y="1339250"/>
            <a:ext cx="7065925" cy="267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1372c63afd7_0_100"/>
          <p:cNvSpPr txBox="1"/>
          <p:nvPr>
            <p:ph type="title"/>
          </p:nvPr>
        </p:nvSpPr>
        <p:spPr>
          <a:xfrm>
            <a:off x="851950" y="248700"/>
            <a:ext cx="49773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DAG Complete Workflow</a:t>
            </a:r>
            <a:endParaRPr/>
          </a:p>
        </p:txBody>
      </p:sp>
      <p:pic>
        <p:nvPicPr>
          <p:cNvPr id="1042" name="Google Shape;1042;g1372c63afd7_0_100"/>
          <p:cNvPicPr preferRelativeResize="0"/>
          <p:nvPr/>
        </p:nvPicPr>
        <p:blipFill rotWithShape="1">
          <a:blip r:embed="rId3">
            <a:alphaModFix/>
          </a:blip>
          <a:srcRect b="13030" l="0" r="0" t="-13030"/>
          <a:stretch/>
        </p:blipFill>
        <p:spPr>
          <a:xfrm>
            <a:off x="179400" y="1319125"/>
            <a:ext cx="8839200" cy="995966"/>
          </a:xfrm>
          <a:prstGeom prst="rect">
            <a:avLst/>
          </a:prstGeom>
          <a:noFill/>
          <a:ln>
            <a:noFill/>
          </a:ln>
        </p:spPr>
      </p:pic>
      <p:pic>
        <p:nvPicPr>
          <p:cNvPr descr="Become A Data Scientist | Step-by-Step Guide to Become a Data Scientist" id="1043" name="Google Shape;1043;g1372c63afd7_0_100"/>
          <p:cNvPicPr preferRelativeResize="0"/>
          <p:nvPr/>
        </p:nvPicPr>
        <p:blipFill rotWithShape="1">
          <a:blip r:embed="rId4">
            <a:alphaModFix/>
          </a:blip>
          <a:srcRect b="0" l="0" r="0" t="0"/>
          <a:stretch/>
        </p:blipFill>
        <p:spPr>
          <a:xfrm>
            <a:off x="6515775" y="2893400"/>
            <a:ext cx="1792900" cy="179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7" name="Shape 1047"/>
        <p:cNvGrpSpPr/>
        <p:nvPr/>
      </p:nvGrpSpPr>
      <p:grpSpPr>
        <a:xfrm>
          <a:off x="0" y="0"/>
          <a:ext cx="0" cy="0"/>
          <a:chOff x="0" y="0"/>
          <a:chExt cx="0" cy="0"/>
        </a:xfrm>
      </p:grpSpPr>
      <p:sp>
        <p:nvSpPr>
          <p:cNvPr id="1048" name="Google Shape;1048;p14"/>
          <p:cNvSpPr txBox="1"/>
          <p:nvPr>
            <p:ph idx="1" type="body"/>
          </p:nvPr>
        </p:nvSpPr>
        <p:spPr>
          <a:xfrm>
            <a:off x="851950" y="783975"/>
            <a:ext cx="4224000" cy="397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Font typeface="Nunito Sans"/>
              <a:buNone/>
            </a:pPr>
            <a:r>
              <a:t/>
            </a:r>
            <a:endParaRPr/>
          </a:p>
          <a:p>
            <a:pPr indent="-317500" lvl="0" marL="457200" rtl="0" algn="l">
              <a:lnSpc>
                <a:spcPct val="100000"/>
              </a:lnSpc>
              <a:spcBef>
                <a:spcPts val="0"/>
              </a:spcBef>
              <a:spcAft>
                <a:spcPts val="0"/>
              </a:spcAft>
              <a:buSzPts val="1400"/>
              <a:buFont typeface="Nunito Sans"/>
              <a:buChar char="●"/>
            </a:pPr>
            <a:r>
              <a:rPr lang="en"/>
              <a:t>Load Raw data to GCS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228600" lvl="0" marL="457200" rtl="0" algn="l">
              <a:lnSpc>
                <a:spcPct val="100000"/>
              </a:lnSpc>
              <a:spcBef>
                <a:spcPts val="0"/>
              </a:spcBef>
              <a:spcAft>
                <a:spcPts val="0"/>
              </a:spcAft>
              <a:buSzPts val="1400"/>
              <a:buFont typeface="Nunito Sans"/>
              <a:buNone/>
            </a:pPr>
            <a:r>
              <a:t/>
            </a:r>
            <a:endParaRPr/>
          </a:p>
          <a:p>
            <a:pPr indent="-317500" lvl="0" marL="457200" rtl="0" algn="l">
              <a:lnSpc>
                <a:spcPct val="100000"/>
              </a:lnSpc>
              <a:spcBef>
                <a:spcPts val="0"/>
              </a:spcBef>
              <a:spcAft>
                <a:spcPts val="0"/>
              </a:spcAft>
              <a:buSzPts val="1400"/>
              <a:buFont typeface="Nunito Sans"/>
              <a:buChar char="●"/>
            </a:pPr>
            <a:r>
              <a:rPr lang="en"/>
              <a:t>Clean Raw data and load it to Staging zone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139700" rtl="0" algn="l">
              <a:lnSpc>
                <a:spcPct val="100000"/>
              </a:lnSpc>
              <a:spcBef>
                <a:spcPts val="0"/>
              </a:spcBef>
              <a:spcAft>
                <a:spcPts val="0"/>
              </a:spcAft>
              <a:buSzPts val="1400"/>
              <a:buNone/>
            </a:pPr>
            <a:r>
              <a:t/>
            </a:r>
            <a:endParaRPr/>
          </a:p>
          <a:p>
            <a:pPr indent="0" lvl="0" marL="139700" rtl="0" algn="l">
              <a:lnSpc>
                <a:spcPct val="100000"/>
              </a:lnSpc>
              <a:spcBef>
                <a:spcPts val="0"/>
              </a:spcBef>
              <a:spcAft>
                <a:spcPts val="0"/>
              </a:spcAft>
              <a:buSzPts val="1400"/>
              <a:buNone/>
            </a:pPr>
            <a:r>
              <a:t/>
            </a:r>
            <a:endParaRPr/>
          </a:p>
          <a:p>
            <a:pPr indent="0" lvl="0" marL="1397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Font typeface="Nunito Sans"/>
              <a:buChar char="●"/>
            </a:pPr>
            <a:r>
              <a:rPr lang="en"/>
              <a:t>Aggregate Staging zone data to load it to the DW (In process)</a:t>
            </a:r>
            <a:endParaRPr/>
          </a:p>
          <a:p>
            <a:pPr indent="0" lvl="0" marL="457200" rtl="0" algn="l">
              <a:lnSpc>
                <a:spcPct val="100000"/>
              </a:lnSpc>
              <a:spcBef>
                <a:spcPts val="0"/>
              </a:spcBef>
              <a:spcAft>
                <a:spcPts val="0"/>
              </a:spcAft>
              <a:buNone/>
            </a:pPr>
            <a:r>
              <a:t/>
            </a:r>
            <a:endParaRPr/>
          </a:p>
          <a:p>
            <a:pPr indent="-228600" lvl="0" marL="457200" rtl="0" algn="l">
              <a:lnSpc>
                <a:spcPct val="100000"/>
              </a:lnSpc>
              <a:spcBef>
                <a:spcPts val="0"/>
              </a:spcBef>
              <a:spcAft>
                <a:spcPts val="0"/>
              </a:spcAft>
              <a:buSzPts val="1400"/>
              <a:buFont typeface="Nunito Sans"/>
              <a:buNone/>
            </a:pPr>
            <a:r>
              <a:t/>
            </a:r>
            <a:endParaRPr/>
          </a:p>
          <a:p>
            <a:pPr indent="-228600" lvl="0" marL="457200" rtl="0" algn="l">
              <a:lnSpc>
                <a:spcPct val="100000"/>
              </a:lnSpc>
              <a:spcBef>
                <a:spcPts val="0"/>
              </a:spcBef>
              <a:spcAft>
                <a:spcPts val="0"/>
              </a:spcAft>
              <a:buSzPts val="1400"/>
              <a:buFont typeface="Nunito Sans"/>
              <a:buNone/>
            </a:pPr>
            <a:r>
              <a:t/>
            </a:r>
            <a:endParaRPr/>
          </a:p>
          <a:p>
            <a:pPr indent="0" lvl="0" marL="1397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Font typeface="Nunito Sans"/>
              <a:buNone/>
            </a:pPr>
            <a:r>
              <a:t/>
            </a:r>
            <a:endParaRPr/>
          </a:p>
          <a:p>
            <a:pPr indent="-228600" lvl="0" marL="457200" rtl="0" algn="l">
              <a:lnSpc>
                <a:spcPct val="100000"/>
              </a:lnSpc>
              <a:spcBef>
                <a:spcPts val="0"/>
              </a:spcBef>
              <a:spcAft>
                <a:spcPts val="0"/>
              </a:spcAft>
              <a:buSzPts val="1400"/>
              <a:buFont typeface="Nunito Sans"/>
              <a:buNone/>
            </a:pPr>
            <a:r>
              <a:t/>
            </a:r>
            <a:endParaRPr/>
          </a:p>
        </p:txBody>
      </p:sp>
      <p:sp>
        <p:nvSpPr>
          <p:cNvPr id="1049" name="Google Shape;1049;p14"/>
          <p:cNvSpPr txBox="1"/>
          <p:nvPr>
            <p:ph type="title"/>
          </p:nvPr>
        </p:nvSpPr>
        <p:spPr>
          <a:xfrm>
            <a:off x="851950" y="248700"/>
            <a:ext cx="512975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Workflow (Airflow DAG Sequence will be added)</a:t>
            </a:r>
            <a:endParaRPr/>
          </a:p>
        </p:txBody>
      </p:sp>
      <p:pic>
        <p:nvPicPr>
          <p:cNvPr descr="Become A Data Scientist | Step-by-Step Guide to Become a Data Scientist" id="1050" name="Google Shape;1050;p14"/>
          <p:cNvPicPr preferRelativeResize="0"/>
          <p:nvPr/>
        </p:nvPicPr>
        <p:blipFill rotWithShape="1">
          <a:blip r:embed="rId3">
            <a:alphaModFix/>
          </a:blip>
          <a:srcRect b="0" l="0" r="0" t="0"/>
          <a:stretch/>
        </p:blipFill>
        <p:spPr>
          <a:xfrm>
            <a:off x="6587900" y="2968525"/>
            <a:ext cx="1792900" cy="1792900"/>
          </a:xfrm>
          <a:prstGeom prst="rect">
            <a:avLst/>
          </a:prstGeom>
          <a:noFill/>
          <a:ln>
            <a:noFill/>
          </a:ln>
        </p:spPr>
      </p:pic>
      <p:pic>
        <p:nvPicPr>
          <p:cNvPr id="1051" name="Google Shape;1051;p14"/>
          <p:cNvPicPr preferRelativeResize="0"/>
          <p:nvPr/>
        </p:nvPicPr>
        <p:blipFill>
          <a:blip r:embed="rId4">
            <a:alphaModFix/>
          </a:blip>
          <a:stretch>
            <a:fillRect/>
          </a:stretch>
        </p:blipFill>
        <p:spPr>
          <a:xfrm>
            <a:off x="851950" y="1442950"/>
            <a:ext cx="6449488" cy="1128800"/>
          </a:xfrm>
          <a:prstGeom prst="rect">
            <a:avLst/>
          </a:prstGeom>
          <a:noFill/>
          <a:ln>
            <a:noFill/>
          </a:ln>
        </p:spPr>
      </p:pic>
      <p:pic>
        <p:nvPicPr>
          <p:cNvPr id="1052" name="Google Shape;1052;p14"/>
          <p:cNvPicPr preferRelativeResize="0"/>
          <p:nvPr/>
        </p:nvPicPr>
        <p:blipFill>
          <a:blip r:embed="rId5">
            <a:alphaModFix/>
          </a:blip>
          <a:stretch>
            <a:fillRect/>
          </a:stretch>
        </p:blipFill>
        <p:spPr>
          <a:xfrm>
            <a:off x="1507107" y="3092975"/>
            <a:ext cx="3480842" cy="8294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6" name="Shape 1056"/>
        <p:cNvGrpSpPr/>
        <p:nvPr/>
      </p:nvGrpSpPr>
      <p:grpSpPr>
        <a:xfrm>
          <a:off x="0" y="0"/>
          <a:ext cx="0" cy="0"/>
          <a:chOff x="0" y="0"/>
          <a:chExt cx="0" cy="0"/>
        </a:xfrm>
      </p:grpSpPr>
      <p:sp>
        <p:nvSpPr>
          <p:cNvPr id="1057" name="Google Shape;1057;p16"/>
          <p:cNvSpPr txBox="1"/>
          <p:nvPr>
            <p:ph type="title"/>
          </p:nvPr>
        </p:nvSpPr>
        <p:spPr>
          <a:xfrm>
            <a:off x="851950" y="248700"/>
            <a:ext cx="5129750" cy="4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4"/>
              </a:buClr>
              <a:buSzPts val="1600"/>
              <a:buFont typeface="Nunito Sans"/>
              <a:buNone/>
            </a:pPr>
            <a:r>
              <a:rPr lang="en">
                <a:solidFill>
                  <a:schemeClr val="accent4"/>
                </a:solidFill>
              </a:rPr>
              <a:t>Data Warehouse Schema</a:t>
            </a:r>
            <a:endParaRPr/>
          </a:p>
        </p:txBody>
      </p:sp>
      <p:pic>
        <p:nvPicPr>
          <p:cNvPr descr="Meme: &quot;FOCUS ON DESIGN KEEP DATA MANAGEMENT SIMPLE&quot; - All Templates -  Meme-arsenal.com" id="1058" name="Google Shape;1058;p16"/>
          <p:cNvPicPr preferRelativeResize="0"/>
          <p:nvPr/>
        </p:nvPicPr>
        <p:blipFill rotWithShape="1">
          <a:blip r:embed="rId3">
            <a:alphaModFix/>
          </a:blip>
          <a:srcRect b="0" l="0" r="0" t="0"/>
          <a:stretch/>
        </p:blipFill>
        <p:spPr>
          <a:xfrm>
            <a:off x="6298435" y="181866"/>
            <a:ext cx="1907708" cy="1350400"/>
          </a:xfrm>
          <a:prstGeom prst="rect">
            <a:avLst/>
          </a:prstGeom>
          <a:noFill/>
          <a:ln>
            <a:noFill/>
          </a:ln>
        </p:spPr>
      </p:pic>
      <p:pic>
        <p:nvPicPr>
          <p:cNvPr id="1059" name="Google Shape;1059;p16"/>
          <p:cNvPicPr preferRelativeResize="0"/>
          <p:nvPr/>
        </p:nvPicPr>
        <p:blipFill>
          <a:blip r:embed="rId4">
            <a:alphaModFix/>
          </a:blip>
          <a:stretch>
            <a:fillRect/>
          </a:stretch>
        </p:blipFill>
        <p:spPr>
          <a:xfrm>
            <a:off x="5600700" y="1639269"/>
            <a:ext cx="3146426" cy="3250305"/>
          </a:xfrm>
          <a:prstGeom prst="rect">
            <a:avLst/>
          </a:prstGeom>
          <a:noFill/>
          <a:ln>
            <a:noFill/>
          </a:ln>
        </p:spPr>
      </p:pic>
      <p:pic>
        <p:nvPicPr>
          <p:cNvPr id="1060" name="Google Shape;1060;p16"/>
          <p:cNvPicPr preferRelativeResize="0"/>
          <p:nvPr/>
        </p:nvPicPr>
        <p:blipFill>
          <a:blip r:embed="rId5">
            <a:alphaModFix/>
          </a:blip>
          <a:stretch>
            <a:fillRect/>
          </a:stretch>
        </p:blipFill>
        <p:spPr>
          <a:xfrm>
            <a:off x="179400" y="912100"/>
            <a:ext cx="5510626" cy="331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2"/>
          <p:cNvPicPr preferRelativeResize="0"/>
          <p:nvPr/>
        </p:nvPicPr>
        <p:blipFill rotWithShape="1">
          <a:blip r:embed="rId3">
            <a:alphaModFix/>
          </a:blip>
          <a:srcRect b="0" l="0" r="0" t="0"/>
          <a:stretch/>
        </p:blipFill>
        <p:spPr>
          <a:xfrm>
            <a:off x="8316875" y="4734600"/>
            <a:ext cx="713125" cy="193800"/>
          </a:xfrm>
          <a:prstGeom prst="rect">
            <a:avLst/>
          </a:prstGeom>
          <a:noFill/>
          <a:ln>
            <a:noFill/>
          </a:ln>
        </p:spPr>
      </p:pic>
      <p:pic>
        <p:nvPicPr>
          <p:cNvPr descr="No hay descripción alternativa para esta imagen" id="879" name="Google Shape;879;p2"/>
          <p:cNvPicPr preferRelativeResize="0"/>
          <p:nvPr/>
        </p:nvPicPr>
        <p:blipFill rotWithShape="1">
          <a:blip r:embed="rId4">
            <a:alphaModFix/>
          </a:blip>
          <a:srcRect b="0" l="0" r="0" t="0"/>
          <a:stretch/>
        </p:blipFill>
        <p:spPr>
          <a:xfrm>
            <a:off x="1133083" y="652592"/>
            <a:ext cx="2710560" cy="4105756"/>
          </a:xfrm>
          <a:prstGeom prst="rect">
            <a:avLst/>
          </a:prstGeom>
          <a:noFill/>
          <a:ln>
            <a:noFill/>
          </a:ln>
        </p:spPr>
      </p:pic>
      <p:sp>
        <p:nvSpPr>
          <p:cNvPr id="880" name="Google Shape;880;p2"/>
          <p:cNvSpPr txBox="1"/>
          <p:nvPr/>
        </p:nvSpPr>
        <p:spPr>
          <a:xfrm>
            <a:off x="5464950" y="1670304"/>
            <a:ext cx="3238500" cy="45059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203449"/>
              </a:buClr>
              <a:buSzPts val="1600"/>
              <a:buFont typeface="Nunito Sans"/>
              <a:buNone/>
            </a:pPr>
            <a:r>
              <a:t/>
            </a:r>
            <a:endParaRPr b="1" i="0" sz="2000" u="none" cap="none" strike="noStrike">
              <a:solidFill>
                <a:srgbClr val="203449"/>
              </a:solidFill>
              <a:latin typeface="Montserrat"/>
              <a:ea typeface="Montserrat"/>
              <a:cs typeface="Montserrat"/>
              <a:sym typeface="Montserrat"/>
            </a:endParaRPr>
          </a:p>
          <a:p>
            <a:pPr indent="0" lvl="0" marL="0" marR="0" rtl="0" algn="l">
              <a:lnSpc>
                <a:spcPct val="100000"/>
              </a:lnSpc>
              <a:spcBef>
                <a:spcPts val="0"/>
              </a:spcBef>
              <a:spcAft>
                <a:spcPts val="0"/>
              </a:spcAft>
              <a:buClr>
                <a:srgbClr val="203449"/>
              </a:buClr>
              <a:buSzPts val="1600"/>
              <a:buFont typeface="Nunito Sans"/>
              <a:buNone/>
            </a:pPr>
            <a:r>
              <a:rPr b="1" i="0" lang="en" sz="2000" u="none" cap="none" strike="noStrike">
                <a:solidFill>
                  <a:srgbClr val="203449"/>
                </a:solidFill>
                <a:latin typeface="Nunito"/>
                <a:ea typeface="Nunito"/>
                <a:cs typeface="Nunito"/>
                <a:sym typeface="Nunito"/>
              </a:rPr>
              <a:t>Camilo Martínez</a:t>
            </a:r>
            <a:endParaRPr/>
          </a:p>
        </p:txBody>
      </p:sp>
      <p:sp>
        <p:nvSpPr>
          <p:cNvPr id="881" name="Google Shape;881;p2"/>
          <p:cNvSpPr txBox="1"/>
          <p:nvPr/>
        </p:nvSpPr>
        <p:spPr>
          <a:xfrm>
            <a:off x="5464950" y="2200800"/>
            <a:ext cx="3000000" cy="2770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434343"/>
              </a:buClr>
              <a:buSzPts val="1200"/>
              <a:buFont typeface="Nunito Sans"/>
              <a:buChar char="●"/>
            </a:pPr>
            <a:r>
              <a:rPr b="0" i="0" lang="en" sz="1200" u="none" cap="none" strike="noStrike">
                <a:solidFill>
                  <a:srgbClr val="434343"/>
                </a:solidFill>
                <a:latin typeface="Nunito Sans"/>
                <a:ea typeface="Nunito Sans"/>
                <a:cs typeface="Nunito Sans"/>
                <a:sym typeface="Nunito Sans"/>
              </a:rPr>
              <a:t>Data Scientist (</a:t>
            </a:r>
            <a:r>
              <a:rPr lang="en" sz="1200">
                <a:solidFill>
                  <a:srgbClr val="434343"/>
                </a:solidFill>
                <a:latin typeface="Nunito Sans"/>
                <a:ea typeface="Nunito Sans"/>
                <a:cs typeface="Nunito Sans"/>
                <a:sym typeface="Nunito Sans"/>
              </a:rPr>
              <a:t>prior experience</a:t>
            </a:r>
            <a:r>
              <a:rPr b="0" i="0" lang="en" sz="1200" u="none" cap="none" strike="noStrike">
                <a:solidFill>
                  <a:srgbClr val="434343"/>
                </a:solidFill>
                <a:latin typeface="Nunito Sans"/>
                <a:ea typeface="Nunito Sans"/>
                <a:cs typeface="Nunito Sans"/>
                <a:sym typeface="Nunito Sans"/>
              </a:rPr>
              <a:t> Data Engineer)</a:t>
            </a:r>
            <a:endParaRPr/>
          </a:p>
          <a:p>
            <a:pPr indent="-228600" lvl="0" marL="457200" marR="0" rtl="0" algn="l">
              <a:lnSpc>
                <a:spcPct val="100000"/>
              </a:lnSpc>
              <a:spcBef>
                <a:spcPts val="0"/>
              </a:spcBef>
              <a:spcAft>
                <a:spcPts val="0"/>
              </a:spcAft>
              <a:buClr>
                <a:srgbClr val="434343"/>
              </a:buClr>
              <a:buSzPts val="1200"/>
              <a:buFont typeface="Nunito Sans"/>
              <a:buNone/>
            </a:pPr>
            <a:r>
              <a:t/>
            </a:r>
            <a:endParaRPr b="0" i="0" sz="1200" u="none" cap="none" strike="noStrike">
              <a:solidFill>
                <a:srgbClr val="434343"/>
              </a:solidFill>
              <a:latin typeface="Nunito Sans"/>
              <a:ea typeface="Nunito Sans"/>
              <a:cs typeface="Nunito Sans"/>
              <a:sym typeface="Nunito Sans"/>
            </a:endParaRPr>
          </a:p>
          <a:p>
            <a:pPr indent="-304800" lvl="0" marL="457200" marR="0" rtl="0" algn="l">
              <a:lnSpc>
                <a:spcPct val="100000"/>
              </a:lnSpc>
              <a:spcBef>
                <a:spcPts val="0"/>
              </a:spcBef>
              <a:spcAft>
                <a:spcPts val="0"/>
              </a:spcAft>
              <a:buClr>
                <a:srgbClr val="434343"/>
              </a:buClr>
              <a:buSzPts val="1200"/>
              <a:buFont typeface="Nunito Sans"/>
              <a:buChar char="●"/>
            </a:pPr>
            <a:r>
              <a:rPr b="0" i="0" lang="en" sz="1200" u="none" cap="none" strike="noStrike">
                <a:solidFill>
                  <a:srgbClr val="434343"/>
                </a:solidFill>
                <a:latin typeface="Nunito Sans"/>
                <a:ea typeface="Nunito Sans"/>
                <a:cs typeface="Nunito Sans"/>
                <a:sym typeface="Nunito Sans"/>
              </a:rPr>
              <a:t>BSc in Mathematics</a:t>
            </a:r>
            <a:endParaRPr/>
          </a:p>
          <a:p>
            <a:pPr indent="-228600" lvl="0" marL="457200" marR="0" rtl="0" algn="l">
              <a:lnSpc>
                <a:spcPct val="100000"/>
              </a:lnSpc>
              <a:spcBef>
                <a:spcPts val="0"/>
              </a:spcBef>
              <a:spcAft>
                <a:spcPts val="0"/>
              </a:spcAft>
              <a:buClr>
                <a:srgbClr val="434343"/>
              </a:buClr>
              <a:buSzPts val="1200"/>
              <a:buFont typeface="Nunito Sans"/>
              <a:buNone/>
            </a:pPr>
            <a:r>
              <a:t/>
            </a:r>
            <a:endParaRPr b="0" i="0" sz="1200" u="none" cap="none" strike="noStrike">
              <a:solidFill>
                <a:srgbClr val="434343"/>
              </a:solidFill>
              <a:latin typeface="Nunito Sans"/>
              <a:ea typeface="Nunito Sans"/>
              <a:cs typeface="Nunito Sans"/>
              <a:sym typeface="Nunito Sans"/>
            </a:endParaRPr>
          </a:p>
          <a:p>
            <a:pPr indent="-304800" lvl="0" marL="457200" marR="0" rtl="0" algn="l">
              <a:lnSpc>
                <a:spcPct val="100000"/>
              </a:lnSpc>
              <a:spcBef>
                <a:spcPts val="0"/>
              </a:spcBef>
              <a:spcAft>
                <a:spcPts val="0"/>
              </a:spcAft>
              <a:buClr>
                <a:srgbClr val="434343"/>
              </a:buClr>
              <a:buSzPts val="1200"/>
              <a:buFont typeface="Nunito Sans"/>
              <a:buChar char="●"/>
            </a:pPr>
            <a:r>
              <a:rPr b="0" i="0" lang="en" sz="1200" u="none" cap="none" strike="noStrike">
                <a:solidFill>
                  <a:srgbClr val="434343"/>
                </a:solidFill>
                <a:latin typeface="Nunito Sans"/>
                <a:ea typeface="Nunito Sans"/>
                <a:cs typeface="Nunito Sans"/>
                <a:sym typeface="Nunito Sans"/>
              </a:rPr>
              <a:t>Data world, languages and programming enthusiastic</a:t>
            </a:r>
            <a:endParaRPr b="0" i="0" sz="1200" u="none" cap="none" strike="noStrike">
              <a:solidFill>
                <a:srgbClr val="43434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200">
              <a:solidFill>
                <a:srgbClr val="43434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200">
              <a:solidFill>
                <a:srgbClr val="434343"/>
              </a:solidFill>
              <a:latin typeface="Nunito Sans"/>
              <a:ea typeface="Nunito Sans"/>
              <a:cs typeface="Nunito Sans"/>
              <a:sym typeface="Nunito Sans"/>
            </a:endParaRPr>
          </a:p>
          <a:p>
            <a:pPr indent="-228600" lvl="0" marL="457200" marR="0" rtl="0" algn="l">
              <a:lnSpc>
                <a:spcPct val="100000"/>
              </a:lnSpc>
              <a:spcBef>
                <a:spcPts val="0"/>
              </a:spcBef>
              <a:spcAft>
                <a:spcPts val="0"/>
              </a:spcAft>
              <a:buClr>
                <a:srgbClr val="434343"/>
              </a:buClr>
              <a:buSzPts val="1200"/>
              <a:buFont typeface="Nunito Sans"/>
              <a:buNone/>
            </a:pPr>
            <a:r>
              <a:t/>
            </a:r>
            <a:endParaRPr b="0" i="0" sz="1200" u="none" cap="none" strike="noStrike">
              <a:solidFill>
                <a:srgbClr val="434343"/>
              </a:solidFill>
              <a:latin typeface="Nunito Sans"/>
              <a:ea typeface="Nunito Sans"/>
              <a:cs typeface="Nunito Sans"/>
              <a:sym typeface="Nunito Sans"/>
            </a:endParaRPr>
          </a:p>
          <a:p>
            <a:pPr indent="-228600" lvl="0" marL="457200" marR="0" rtl="0" algn="l">
              <a:lnSpc>
                <a:spcPct val="100000"/>
              </a:lnSpc>
              <a:spcBef>
                <a:spcPts val="0"/>
              </a:spcBef>
              <a:spcAft>
                <a:spcPts val="0"/>
              </a:spcAft>
              <a:buClr>
                <a:srgbClr val="434343"/>
              </a:buClr>
              <a:buSzPts val="1200"/>
              <a:buFont typeface="Nunito Sans"/>
              <a:buNone/>
            </a:pPr>
            <a:r>
              <a:t/>
            </a:r>
            <a:endParaRPr b="0" i="0" sz="1200" u="none" cap="none" strike="noStrike">
              <a:solidFill>
                <a:srgbClr val="434343"/>
              </a:solidFill>
              <a:latin typeface="Nunito Sans"/>
              <a:ea typeface="Nunito Sans"/>
              <a:cs typeface="Nunito Sans"/>
              <a:sym typeface="Nunito Sans"/>
            </a:endParaRPr>
          </a:p>
          <a:p>
            <a:pPr indent="-228600" lvl="0" marL="457200" marR="0" rtl="0" algn="l">
              <a:lnSpc>
                <a:spcPct val="100000"/>
              </a:lnSpc>
              <a:spcBef>
                <a:spcPts val="0"/>
              </a:spcBef>
              <a:spcAft>
                <a:spcPts val="0"/>
              </a:spcAft>
              <a:buClr>
                <a:srgbClr val="434343"/>
              </a:buClr>
              <a:buSzPts val="1200"/>
              <a:buFont typeface="Nunito Sans"/>
              <a:buNone/>
            </a:pPr>
            <a:r>
              <a:t/>
            </a:r>
            <a:endParaRPr b="0" i="0" sz="1200" u="none" cap="none" strike="noStrike">
              <a:solidFill>
                <a:srgbClr val="434343"/>
              </a:solidFill>
              <a:latin typeface="Nunito Sans"/>
              <a:ea typeface="Nunito Sans"/>
              <a:cs typeface="Nunito Sans"/>
              <a:sym typeface="Nunito Sans"/>
            </a:endParaRPr>
          </a:p>
          <a:p>
            <a:pPr indent="-228600" lvl="0" marL="457200" marR="0" rtl="0" algn="l">
              <a:lnSpc>
                <a:spcPct val="100000"/>
              </a:lnSpc>
              <a:spcBef>
                <a:spcPts val="0"/>
              </a:spcBef>
              <a:spcAft>
                <a:spcPts val="0"/>
              </a:spcAft>
              <a:buClr>
                <a:srgbClr val="434343"/>
              </a:buClr>
              <a:buSzPts val="1200"/>
              <a:buFont typeface="Nunito Sans"/>
              <a:buNone/>
            </a:pPr>
            <a:r>
              <a:t/>
            </a:r>
            <a:endParaRPr b="0" i="0" sz="1200" u="none" cap="none" strike="noStrike">
              <a:solidFill>
                <a:srgbClr val="434343"/>
              </a:solidFill>
              <a:latin typeface="Nunito Sans"/>
              <a:ea typeface="Nunito Sans"/>
              <a:cs typeface="Nunito Sans"/>
              <a:sym typeface="Nunito Sans"/>
            </a:endParaRPr>
          </a:p>
          <a:p>
            <a:pPr indent="-228600" lvl="0" marL="457200" marR="0" rtl="0" algn="l">
              <a:lnSpc>
                <a:spcPct val="100000"/>
              </a:lnSpc>
              <a:spcBef>
                <a:spcPts val="0"/>
              </a:spcBef>
              <a:spcAft>
                <a:spcPts val="0"/>
              </a:spcAft>
              <a:buClr>
                <a:srgbClr val="434343"/>
              </a:buClr>
              <a:buSzPts val="1200"/>
              <a:buFont typeface="Nunito Sans"/>
              <a:buNone/>
            </a:pPr>
            <a:r>
              <a:t/>
            </a:r>
            <a:endParaRPr b="0" i="0" sz="1200" u="none" cap="none" strike="noStrike">
              <a:solidFill>
                <a:srgbClr val="434343"/>
              </a:solidFill>
              <a:latin typeface="Nunito Sans"/>
              <a:ea typeface="Nunito Sans"/>
              <a:cs typeface="Nunito Sans"/>
              <a:sym typeface="Nunito Sans"/>
            </a:endParaRPr>
          </a:p>
        </p:txBody>
      </p:sp>
      <p:pic>
        <p:nvPicPr>
          <p:cNvPr id="882" name="Google Shape;882;p2"/>
          <p:cNvPicPr preferRelativeResize="0"/>
          <p:nvPr/>
        </p:nvPicPr>
        <p:blipFill rotWithShape="1">
          <a:blip r:embed="rId3">
            <a:alphaModFix/>
          </a:blip>
          <a:srcRect b="0" l="0" r="0" t="0"/>
          <a:stretch/>
        </p:blipFill>
        <p:spPr>
          <a:xfrm>
            <a:off x="8469275" y="4887000"/>
            <a:ext cx="713125" cy="193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4" name="Shape 1064"/>
        <p:cNvGrpSpPr/>
        <p:nvPr/>
      </p:nvGrpSpPr>
      <p:grpSpPr>
        <a:xfrm>
          <a:off x="0" y="0"/>
          <a:ext cx="0" cy="0"/>
          <a:chOff x="0" y="0"/>
          <a:chExt cx="0" cy="0"/>
        </a:xfrm>
      </p:grpSpPr>
      <p:sp>
        <p:nvSpPr>
          <p:cNvPr id="1065" name="Google Shape;1065;p15"/>
          <p:cNvSpPr txBox="1"/>
          <p:nvPr>
            <p:ph type="title"/>
          </p:nvPr>
        </p:nvSpPr>
        <p:spPr>
          <a:xfrm>
            <a:off x="851950" y="248700"/>
            <a:ext cx="512975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Data Warehouse Schema</a:t>
            </a:r>
            <a:endParaRPr/>
          </a:p>
        </p:txBody>
      </p:sp>
      <p:pic>
        <p:nvPicPr>
          <p:cNvPr id="1066" name="Google Shape;1066;p15"/>
          <p:cNvPicPr preferRelativeResize="0"/>
          <p:nvPr/>
        </p:nvPicPr>
        <p:blipFill>
          <a:blip r:embed="rId3">
            <a:alphaModFix/>
          </a:blip>
          <a:stretch>
            <a:fillRect/>
          </a:stretch>
        </p:blipFill>
        <p:spPr>
          <a:xfrm>
            <a:off x="79850" y="665700"/>
            <a:ext cx="6021589" cy="4173000"/>
          </a:xfrm>
          <a:prstGeom prst="rect">
            <a:avLst/>
          </a:prstGeom>
          <a:noFill/>
          <a:ln>
            <a:noFill/>
          </a:ln>
        </p:spPr>
      </p:pic>
      <p:pic>
        <p:nvPicPr>
          <p:cNvPr id="1067" name="Google Shape;1067;p15"/>
          <p:cNvPicPr preferRelativeResize="0"/>
          <p:nvPr/>
        </p:nvPicPr>
        <p:blipFill>
          <a:blip r:embed="rId4">
            <a:alphaModFix/>
          </a:blip>
          <a:stretch>
            <a:fillRect/>
          </a:stretch>
        </p:blipFill>
        <p:spPr>
          <a:xfrm>
            <a:off x="6019813" y="1365094"/>
            <a:ext cx="3146426" cy="3250305"/>
          </a:xfrm>
          <a:prstGeom prst="rect">
            <a:avLst/>
          </a:prstGeom>
          <a:noFill/>
          <a:ln>
            <a:noFill/>
          </a:ln>
        </p:spPr>
      </p:pic>
      <p:pic>
        <p:nvPicPr>
          <p:cNvPr id="1068" name="Google Shape;1068;p15"/>
          <p:cNvPicPr preferRelativeResize="0"/>
          <p:nvPr/>
        </p:nvPicPr>
        <p:blipFill>
          <a:blip r:embed="rId5">
            <a:alphaModFix/>
          </a:blip>
          <a:stretch>
            <a:fillRect/>
          </a:stretch>
        </p:blipFill>
        <p:spPr>
          <a:xfrm>
            <a:off x="6050889" y="1966938"/>
            <a:ext cx="578513" cy="12096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2" name="Shape 1072"/>
        <p:cNvGrpSpPr/>
        <p:nvPr/>
      </p:nvGrpSpPr>
      <p:grpSpPr>
        <a:xfrm>
          <a:off x="0" y="0"/>
          <a:ext cx="0" cy="0"/>
          <a:chOff x="0" y="0"/>
          <a:chExt cx="0" cy="0"/>
        </a:xfrm>
      </p:grpSpPr>
      <p:sp>
        <p:nvSpPr>
          <p:cNvPr id="1073" name="Google Shape;1073;g140593ef93d_0_13"/>
          <p:cNvSpPr txBox="1"/>
          <p:nvPr>
            <p:ph type="title"/>
          </p:nvPr>
        </p:nvSpPr>
        <p:spPr>
          <a:xfrm>
            <a:off x="851950" y="248700"/>
            <a:ext cx="5129700" cy="4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4"/>
              </a:buClr>
              <a:buSzPts val="1600"/>
              <a:buFont typeface="Nunito Sans"/>
              <a:buNone/>
            </a:pPr>
            <a:r>
              <a:rPr lang="en">
                <a:solidFill>
                  <a:schemeClr val="accent4"/>
                </a:solidFill>
              </a:rPr>
              <a:t>Data Warehouse Schema (OBT example)</a:t>
            </a:r>
            <a:endParaRPr/>
          </a:p>
        </p:txBody>
      </p:sp>
      <p:pic>
        <p:nvPicPr>
          <p:cNvPr id="1074" name="Google Shape;1074;g140593ef93d_0_13"/>
          <p:cNvPicPr preferRelativeResize="0"/>
          <p:nvPr/>
        </p:nvPicPr>
        <p:blipFill>
          <a:blip r:embed="rId3">
            <a:alphaModFix/>
          </a:blip>
          <a:stretch>
            <a:fillRect/>
          </a:stretch>
        </p:blipFill>
        <p:spPr>
          <a:xfrm>
            <a:off x="781125" y="1333500"/>
            <a:ext cx="7848600" cy="247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140593ef93d_0_42"/>
          <p:cNvSpPr txBox="1"/>
          <p:nvPr>
            <p:ph type="title"/>
          </p:nvPr>
        </p:nvSpPr>
        <p:spPr>
          <a:xfrm>
            <a:off x="851950" y="248700"/>
            <a:ext cx="5129700" cy="4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4"/>
              </a:buClr>
              <a:buSzPts val="1600"/>
              <a:buFont typeface="Nunito Sans"/>
              <a:buNone/>
            </a:pPr>
            <a:r>
              <a:rPr lang="en">
                <a:solidFill>
                  <a:schemeClr val="accent4"/>
                </a:solidFill>
              </a:rPr>
              <a:t>Data Warehouse Schema</a:t>
            </a:r>
            <a:endParaRPr/>
          </a:p>
        </p:txBody>
      </p:sp>
      <p:pic>
        <p:nvPicPr>
          <p:cNvPr id="1080" name="Google Shape;1080;g140593ef93d_0_42"/>
          <p:cNvPicPr preferRelativeResize="0"/>
          <p:nvPr/>
        </p:nvPicPr>
        <p:blipFill>
          <a:blip r:embed="rId3">
            <a:alphaModFix/>
          </a:blip>
          <a:stretch>
            <a:fillRect/>
          </a:stretch>
        </p:blipFill>
        <p:spPr>
          <a:xfrm>
            <a:off x="1391325" y="665700"/>
            <a:ext cx="2640775" cy="2727949"/>
          </a:xfrm>
          <a:prstGeom prst="rect">
            <a:avLst/>
          </a:prstGeom>
          <a:noFill/>
          <a:ln>
            <a:noFill/>
          </a:ln>
        </p:spPr>
      </p:pic>
      <p:pic>
        <p:nvPicPr>
          <p:cNvPr id="1081" name="Google Shape;1081;g140593ef93d_0_42"/>
          <p:cNvPicPr preferRelativeResize="0"/>
          <p:nvPr/>
        </p:nvPicPr>
        <p:blipFill>
          <a:blip r:embed="rId4">
            <a:alphaModFix/>
          </a:blip>
          <a:stretch>
            <a:fillRect/>
          </a:stretch>
        </p:blipFill>
        <p:spPr>
          <a:xfrm>
            <a:off x="644550" y="3444385"/>
            <a:ext cx="8200801" cy="1421290"/>
          </a:xfrm>
          <a:prstGeom prst="rect">
            <a:avLst/>
          </a:prstGeom>
          <a:noFill/>
          <a:ln>
            <a:noFill/>
          </a:ln>
        </p:spPr>
      </p:pic>
      <p:pic>
        <p:nvPicPr>
          <p:cNvPr id="1082" name="Google Shape;1082;g140593ef93d_0_42"/>
          <p:cNvPicPr preferRelativeResize="0"/>
          <p:nvPr/>
        </p:nvPicPr>
        <p:blipFill>
          <a:blip r:embed="rId5">
            <a:alphaModFix/>
          </a:blip>
          <a:stretch>
            <a:fillRect/>
          </a:stretch>
        </p:blipFill>
        <p:spPr>
          <a:xfrm>
            <a:off x="5842050" y="204800"/>
            <a:ext cx="2170990" cy="31395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g1372c63afd7_0_23"/>
          <p:cNvSpPr txBox="1"/>
          <p:nvPr>
            <p:ph type="title"/>
          </p:nvPr>
        </p:nvSpPr>
        <p:spPr>
          <a:xfrm>
            <a:off x="851950" y="248700"/>
            <a:ext cx="5129700" cy="4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4"/>
              </a:buClr>
              <a:buSzPts val="1600"/>
              <a:buFont typeface="Nunito Sans"/>
              <a:buNone/>
            </a:pPr>
            <a:r>
              <a:rPr lang="en">
                <a:solidFill>
                  <a:schemeClr val="accent4"/>
                </a:solidFill>
              </a:rPr>
              <a:t>Project Questions</a:t>
            </a:r>
            <a:endParaRPr/>
          </a:p>
        </p:txBody>
      </p:sp>
      <p:pic>
        <p:nvPicPr>
          <p:cNvPr id="1088" name="Google Shape;1088;g1372c63afd7_0_23"/>
          <p:cNvPicPr preferRelativeResize="0"/>
          <p:nvPr/>
        </p:nvPicPr>
        <p:blipFill>
          <a:blip r:embed="rId3">
            <a:alphaModFix/>
          </a:blip>
          <a:stretch>
            <a:fillRect/>
          </a:stretch>
        </p:blipFill>
        <p:spPr>
          <a:xfrm>
            <a:off x="471488" y="1582650"/>
            <a:ext cx="4086225" cy="2209800"/>
          </a:xfrm>
          <a:prstGeom prst="rect">
            <a:avLst/>
          </a:prstGeom>
          <a:noFill/>
          <a:ln>
            <a:noFill/>
          </a:ln>
        </p:spPr>
      </p:pic>
      <p:pic>
        <p:nvPicPr>
          <p:cNvPr id="1089" name="Google Shape;1089;g1372c63afd7_0_23"/>
          <p:cNvPicPr preferRelativeResize="0"/>
          <p:nvPr/>
        </p:nvPicPr>
        <p:blipFill>
          <a:blip r:embed="rId4">
            <a:alphaModFix/>
          </a:blip>
          <a:stretch>
            <a:fillRect/>
          </a:stretch>
        </p:blipFill>
        <p:spPr>
          <a:xfrm>
            <a:off x="5379425" y="1908750"/>
            <a:ext cx="3076575" cy="771525"/>
          </a:xfrm>
          <a:prstGeom prst="rect">
            <a:avLst/>
          </a:prstGeom>
          <a:noFill/>
          <a:ln>
            <a:noFill/>
          </a:ln>
        </p:spPr>
      </p:pic>
      <p:sp>
        <p:nvSpPr>
          <p:cNvPr id="1090" name="Google Shape;1090;g1372c63afd7_0_23"/>
          <p:cNvSpPr txBox="1"/>
          <p:nvPr/>
        </p:nvSpPr>
        <p:spPr>
          <a:xfrm>
            <a:off x="785575" y="874725"/>
            <a:ext cx="7324500" cy="369300"/>
          </a:xfrm>
          <a:prstGeom prst="rect">
            <a:avLst/>
          </a:prstGeom>
          <a:noFill/>
          <a:ln>
            <a:noFill/>
          </a:ln>
        </p:spPr>
        <p:txBody>
          <a:bodyPr anchorCtr="0" anchor="t" bIns="91425" lIns="91425" spcFirstLastPara="1" rIns="91425" wrap="square" tIns="91425">
            <a:spAutoFit/>
          </a:bodyPr>
          <a:lstStyle/>
          <a:p>
            <a:pPr indent="-304800" lvl="0" marL="9144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How many reviews were done in California, NY and Texas?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1372c63afd7_0_50"/>
          <p:cNvSpPr txBox="1"/>
          <p:nvPr>
            <p:ph type="title"/>
          </p:nvPr>
        </p:nvSpPr>
        <p:spPr>
          <a:xfrm>
            <a:off x="851950" y="248700"/>
            <a:ext cx="5129700" cy="4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4"/>
              </a:buClr>
              <a:buSzPts val="1600"/>
              <a:buFont typeface="Nunito Sans"/>
              <a:buNone/>
            </a:pPr>
            <a:r>
              <a:rPr lang="en">
                <a:solidFill>
                  <a:schemeClr val="accent4"/>
                </a:solidFill>
              </a:rPr>
              <a:t>Project Questions</a:t>
            </a:r>
            <a:endParaRPr/>
          </a:p>
        </p:txBody>
      </p:sp>
      <p:pic>
        <p:nvPicPr>
          <p:cNvPr id="1096" name="Google Shape;1096;g1372c63afd7_0_50"/>
          <p:cNvPicPr preferRelativeResize="0"/>
          <p:nvPr/>
        </p:nvPicPr>
        <p:blipFill>
          <a:blip r:embed="rId3">
            <a:alphaModFix/>
          </a:blip>
          <a:stretch>
            <a:fillRect/>
          </a:stretch>
        </p:blipFill>
        <p:spPr>
          <a:xfrm>
            <a:off x="342900" y="1650275"/>
            <a:ext cx="4343400" cy="2219325"/>
          </a:xfrm>
          <a:prstGeom prst="rect">
            <a:avLst/>
          </a:prstGeom>
          <a:noFill/>
          <a:ln>
            <a:noFill/>
          </a:ln>
        </p:spPr>
      </p:pic>
      <p:pic>
        <p:nvPicPr>
          <p:cNvPr id="1097" name="Google Shape;1097;g1372c63afd7_0_50"/>
          <p:cNvPicPr preferRelativeResize="0"/>
          <p:nvPr/>
        </p:nvPicPr>
        <p:blipFill>
          <a:blip r:embed="rId4">
            <a:alphaModFix/>
          </a:blip>
          <a:stretch>
            <a:fillRect/>
          </a:stretch>
        </p:blipFill>
        <p:spPr>
          <a:xfrm>
            <a:off x="5600700" y="2571750"/>
            <a:ext cx="3209925" cy="752475"/>
          </a:xfrm>
          <a:prstGeom prst="rect">
            <a:avLst/>
          </a:prstGeom>
          <a:noFill/>
          <a:ln>
            <a:noFill/>
          </a:ln>
        </p:spPr>
      </p:pic>
      <p:sp>
        <p:nvSpPr>
          <p:cNvPr id="1098" name="Google Shape;1098;g1372c63afd7_0_50"/>
          <p:cNvSpPr txBox="1"/>
          <p:nvPr/>
        </p:nvSpPr>
        <p:spPr>
          <a:xfrm>
            <a:off x="571500" y="874725"/>
            <a:ext cx="7324500" cy="825000"/>
          </a:xfrm>
          <a:prstGeom prst="rect">
            <a:avLst/>
          </a:prstGeom>
          <a:noFill/>
          <a:ln>
            <a:noFill/>
          </a:ln>
        </p:spPr>
        <p:txBody>
          <a:bodyPr anchorCtr="0" anchor="t" bIns="91425" lIns="91425" spcFirstLastPara="1" rIns="91425" wrap="square" tIns="91425">
            <a:spAutoFit/>
          </a:bodyPr>
          <a:lstStyle/>
          <a:p>
            <a:pPr indent="-304800" lvl="0" marL="9144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How many reviews were done in California, NY, and Texas with an apple device? And how many for each device type?</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1372c63afd7_0_44"/>
          <p:cNvSpPr txBox="1"/>
          <p:nvPr>
            <p:ph type="title"/>
          </p:nvPr>
        </p:nvSpPr>
        <p:spPr>
          <a:xfrm>
            <a:off x="851950" y="248700"/>
            <a:ext cx="5129700" cy="4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4"/>
              </a:buClr>
              <a:buSzPts val="1600"/>
              <a:buFont typeface="Nunito Sans"/>
              <a:buNone/>
            </a:pPr>
            <a:r>
              <a:rPr lang="en">
                <a:solidFill>
                  <a:schemeClr val="accent4"/>
                </a:solidFill>
              </a:rPr>
              <a:t>Project Questions</a:t>
            </a:r>
            <a:endParaRPr/>
          </a:p>
        </p:txBody>
      </p:sp>
      <p:sp>
        <p:nvSpPr>
          <p:cNvPr id="1104" name="Google Shape;1104;g1372c63afd7_0_44"/>
          <p:cNvSpPr txBox="1"/>
          <p:nvPr/>
        </p:nvSpPr>
        <p:spPr>
          <a:xfrm>
            <a:off x="571500" y="874725"/>
            <a:ext cx="7324500" cy="612600"/>
          </a:xfrm>
          <a:prstGeom prst="rect">
            <a:avLst/>
          </a:prstGeom>
          <a:noFill/>
          <a:ln>
            <a:noFill/>
          </a:ln>
        </p:spPr>
        <p:txBody>
          <a:bodyPr anchorCtr="0" anchor="t" bIns="91425" lIns="91425" spcFirstLastPara="1" rIns="91425" wrap="square" tIns="91425">
            <a:spAutoFit/>
          </a:bodyPr>
          <a:lstStyle/>
          <a:p>
            <a:pPr indent="-304800" lvl="0" marL="9144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What are the states with more and fewer reviews in 2021?</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pic>
        <p:nvPicPr>
          <p:cNvPr id="1105" name="Google Shape;1105;g1372c63afd7_0_44"/>
          <p:cNvPicPr preferRelativeResize="0"/>
          <p:nvPr/>
        </p:nvPicPr>
        <p:blipFill>
          <a:blip r:embed="rId3">
            <a:alphaModFix/>
          </a:blip>
          <a:stretch>
            <a:fillRect/>
          </a:stretch>
        </p:blipFill>
        <p:spPr>
          <a:xfrm>
            <a:off x="1231700" y="1381175"/>
            <a:ext cx="3340309" cy="1457325"/>
          </a:xfrm>
          <a:prstGeom prst="rect">
            <a:avLst/>
          </a:prstGeom>
          <a:noFill/>
          <a:ln>
            <a:noFill/>
          </a:ln>
        </p:spPr>
      </p:pic>
      <p:pic>
        <p:nvPicPr>
          <p:cNvPr id="1106" name="Google Shape;1106;g1372c63afd7_0_44"/>
          <p:cNvPicPr preferRelativeResize="0"/>
          <p:nvPr/>
        </p:nvPicPr>
        <p:blipFill>
          <a:blip r:embed="rId4">
            <a:alphaModFix/>
          </a:blip>
          <a:stretch>
            <a:fillRect/>
          </a:stretch>
        </p:blipFill>
        <p:spPr>
          <a:xfrm>
            <a:off x="5600700" y="1329150"/>
            <a:ext cx="3228975" cy="1457325"/>
          </a:xfrm>
          <a:prstGeom prst="rect">
            <a:avLst/>
          </a:prstGeom>
          <a:noFill/>
          <a:ln>
            <a:noFill/>
          </a:ln>
        </p:spPr>
      </p:pic>
      <p:pic>
        <p:nvPicPr>
          <p:cNvPr id="1107" name="Google Shape;1107;g1372c63afd7_0_44"/>
          <p:cNvPicPr preferRelativeResize="0"/>
          <p:nvPr/>
        </p:nvPicPr>
        <p:blipFill>
          <a:blip r:embed="rId5">
            <a:alphaModFix/>
          </a:blip>
          <a:stretch>
            <a:fillRect/>
          </a:stretch>
        </p:blipFill>
        <p:spPr>
          <a:xfrm>
            <a:off x="1171098" y="3203332"/>
            <a:ext cx="3228975" cy="1566243"/>
          </a:xfrm>
          <a:prstGeom prst="rect">
            <a:avLst/>
          </a:prstGeom>
          <a:noFill/>
          <a:ln>
            <a:noFill/>
          </a:ln>
        </p:spPr>
      </p:pic>
      <p:pic>
        <p:nvPicPr>
          <p:cNvPr id="1108" name="Google Shape;1108;g1372c63afd7_0_44"/>
          <p:cNvPicPr preferRelativeResize="0"/>
          <p:nvPr/>
        </p:nvPicPr>
        <p:blipFill>
          <a:blip r:embed="rId6">
            <a:alphaModFix/>
          </a:blip>
          <a:stretch>
            <a:fillRect/>
          </a:stretch>
        </p:blipFill>
        <p:spPr>
          <a:xfrm>
            <a:off x="5451463" y="3152950"/>
            <a:ext cx="3295650" cy="1485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g1372c63afd7_0_38"/>
          <p:cNvSpPr txBox="1"/>
          <p:nvPr>
            <p:ph type="title"/>
          </p:nvPr>
        </p:nvSpPr>
        <p:spPr>
          <a:xfrm>
            <a:off x="851950" y="248700"/>
            <a:ext cx="5129700" cy="4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4"/>
              </a:buClr>
              <a:buSzPts val="1600"/>
              <a:buFont typeface="Nunito Sans"/>
              <a:buNone/>
            </a:pPr>
            <a:r>
              <a:rPr lang="en">
                <a:solidFill>
                  <a:schemeClr val="accent4"/>
                </a:solidFill>
              </a:rPr>
              <a:t>Project Questions</a:t>
            </a:r>
            <a:endParaRPr/>
          </a:p>
        </p:txBody>
      </p:sp>
      <p:pic>
        <p:nvPicPr>
          <p:cNvPr id="1114" name="Google Shape;1114;g1372c63afd7_0_38"/>
          <p:cNvPicPr preferRelativeResize="0"/>
          <p:nvPr/>
        </p:nvPicPr>
        <p:blipFill>
          <a:blip r:embed="rId3">
            <a:alphaModFix/>
          </a:blip>
          <a:stretch>
            <a:fillRect/>
          </a:stretch>
        </p:blipFill>
        <p:spPr>
          <a:xfrm>
            <a:off x="682988" y="1651250"/>
            <a:ext cx="3228975" cy="1990725"/>
          </a:xfrm>
          <a:prstGeom prst="rect">
            <a:avLst/>
          </a:prstGeom>
          <a:noFill/>
          <a:ln>
            <a:noFill/>
          </a:ln>
        </p:spPr>
      </p:pic>
      <p:sp>
        <p:nvSpPr>
          <p:cNvPr id="1115" name="Google Shape;1115;g1372c63afd7_0_38"/>
          <p:cNvSpPr txBox="1"/>
          <p:nvPr/>
        </p:nvSpPr>
        <p:spPr>
          <a:xfrm>
            <a:off x="571500" y="874725"/>
            <a:ext cx="7324500" cy="369300"/>
          </a:xfrm>
          <a:prstGeom prst="rect">
            <a:avLst/>
          </a:prstGeom>
          <a:noFill/>
          <a:ln>
            <a:noFill/>
          </a:ln>
        </p:spPr>
        <p:txBody>
          <a:bodyPr anchorCtr="0" anchor="t" bIns="91425" lIns="91425" spcFirstLastPara="1" rIns="91425" wrap="square" tIns="91425">
            <a:spAutoFit/>
          </a:bodyPr>
          <a:lstStyle/>
          <a:p>
            <a:pPr indent="-304800" lvl="0" marL="9144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Which device is the most used to write reviews in the east and which one in the west?</a:t>
            </a:r>
            <a:endParaRPr/>
          </a:p>
        </p:txBody>
      </p:sp>
      <p:pic>
        <p:nvPicPr>
          <p:cNvPr id="1116" name="Google Shape;1116;g1372c63afd7_0_38"/>
          <p:cNvPicPr preferRelativeResize="0"/>
          <p:nvPr/>
        </p:nvPicPr>
        <p:blipFill>
          <a:blip r:embed="rId4">
            <a:alphaModFix/>
          </a:blip>
          <a:stretch>
            <a:fillRect/>
          </a:stretch>
        </p:blipFill>
        <p:spPr>
          <a:xfrm>
            <a:off x="4274338" y="1956100"/>
            <a:ext cx="4710113" cy="17168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g1372c63afd7_0_32"/>
          <p:cNvSpPr txBox="1"/>
          <p:nvPr>
            <p:ph type="title"/>
          </p:nvPr>
        </p:nvSpPr>
        <p:spPr>
          <a:xfrm>
            <a:off x="851950" y="248700"/>
            <a:ext cx="5129700" cy="4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4"/>
              </a:buClr>
              <a:buSzPts val="1600"/>
              <a:buFont typeface="Nunito Sans"/>
              <a:buNone/>
            </a:pPr>
            <a:r>
              <a:rPr lang="en">
                <a:solidFill>
                  <a:schemeClr val="accent4"/>
                </a:solidFill>
              </a:rPr>
              <a:t>Project Questions</a:t>
            </a:r>
            <a:endParaRPr/>
          </a:p>
        </p:txBody>
      </p:sp>
      <p:pic>
        <p:nvPicPr>
          <p:cNvPr id="1122" name="Google Shape;1122;g1372c63afd7_0_32"/>
          <p:cNvPicPr preferRelativeResize="0"/>
          <p:nvPr/>
        </p:nvPicPr>
        <p:blipFill>
          <a:blip r:embed="rId3">
            <a:alphaModFix/>
          </a:blip>
          <a:stretch>
            <a:fillRect/>
          </a:stretch>
        </p:blipFill>
        <p:spPr>
          <a:xfrm>
            <a:off x="376250" y="1062750"/>
            <a:ext cx="4086225" cy="2209800"/>
          </a:xfrm>
          <a:prstGeom prst="rect">
            <a:avLst/>
          </a:prstGeom>
          <a:noFill/>
          <a:ln>
            <a:noFill/>
          </a:ln>
        </p:spPr>
      </p:pic>
      <p:pic>
        <p:nvPicPr>
          <p:cNvPr id="1123" name="Google Shape;1123;g1372c63afd7_0_32"/>
          <p:cNvPicPr preferRelativeResize="0"/>
          <p:nvPr/>
        </p:nvPicPr>
        <p:blipFill>
          <a:blip r:embed="rId4">
            <a:alphaModFix/>
          </a:blip>
          <a:stretch>
            <a:fillRect/>
          </a:stretch>
        </p:blipFill>
        <p:spPr>
          <a:xfrm>
            <a:off x="5410000" y="1582650"/>
            <a:ext cx="3076575" cy="771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7" name="Shape 1127"/>
        <p:cNvGrpSpPr/>
        <p:nvPr/>
      </p:nvGrpSpPr>
      <p:grpSpPr>
        <a:xfrm>
          <a:off x="0" y="0"/>
          <a:ext cx="0" cy="0"/>
          <a:chOff x="0" y="0"/>
          <a:chExt cx="0" cy="0"/>
        </a:xfrm>
      </p:grpSpPr>
      <p:sp>
        <p:nvSpPr>
          <p:cNvPr id="1128" name="Google Shape;1128;p17"/>
          <p:cNvSpPr txBox="1"/>
          <p:nvPr>
            <p:ph idx="1" type="body"/>
          </p:nvPr>
        </p:nvSpPr>
        <p:spPr>
          <a:xfrm>
            <a:off x="690025" y="1305975"/>
            <a:ext cx="4224000" cy="2974179"/>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Arial"/>
              <a:buChar char="•"/>
            </a:pPr>
            <a:r>
              <a:rPr i="0" lang="en" u="none" strike="noStrike">
                <a:solidFill>
                  <a:srgbClr val="000000"/>
                </a:solidFill>
                <a:latin typeface="Nunito Sans"/>
                <a:ea typeface="Nunito Sans"/>
                <a:cs typeface="Nunito Sans"/>
                <a:sym typeface="Nunito Sans"/>
              </a:rPr>
              <a:t>How many reviews were done in California, NY and Texas?</a:t>
            </a:r>
            <a:endParaRPr/>
          </a:p>
          <a:p>
            <a:pPr indent="-228600" lvl="0" marL="457200" rtl="0" algn="l">
              <a:lnSpc>
                <a:spcPct val="100000"/>
              </a:lnSpc>
              <a:spcBef>
                <a:spcPts val="0"/>
              </a:spcBef>
              <a:spcAft>
                <a:spcPts val="0"/>
              </a:spcAft>
              <a:buSzPts val="1400"/>
              <a:buFont typeface="Nunito Sans"/>
              <a:buNone/>
            </a:pPr>
            <a:r>
              <a:t/>
            </a:r>
            <a:endParaRPr sz="1100">
              <a:latin typeface="Nunito Sans"/>
              <a:ea typeface="Nunito Sans"/>
              <a:cs typeface="Nunito Sans"/>
              <a:sym typeface="Nunito Sans"/>
            </a:endParaRPr>
          </a:p>
          <a:p>
            <a:pPr indent="-228600" lvl="0" marL="457200" rtl="0" algn="l">
              <a:lnSpc>
                <a:spcPct val="100000"/>
              </a:lnSpc>
              <a:spcBef>
                <a:spcPts val="0"/>
              </a:spcBef>
              <a:spcAft>
                <a:spcPts val="0"/>
              </a:spcAft>
              <a:buSzPts val="1400"/>
              <a:buFont typeface="Nunito Sans"/>
              <a:buNone/>
            </a:pPr>
            <a:r>
              <a:t/>
            </a:r>
            <a:endParaRPr sz="1100">
              <a:latin typeface="Nunito Sans"/>
              <a:ea typeface="Nunito Sans"/>
              <a:cs typeface="Nunito Sans"/>
              <a:sym typeface="Nunito Sans"/>
            </a:endParaRPr>
          </a:p>
          <a:p>
            <a:pPr indent="-317500" lvl="0" marL="457200" rtl="0" algn="l">
              <a:lnSpc>
                <a:spcPct val="100000"/>
              </a:lnSpc>
              <a:spcBef>
                <a:spcPts val="0"/>
              </a:spcBef>
              <a:spcAft>
                <a:spcPts val="0"/>
              </a:spcAft>
              <a:buSzPts val="1400"/>
              <a:buFont typeface="Arial"/>
              <a:buChar char="•"/>
            </a:pPr>
            <a:r>
              <a:rPr i="0" lang="en" u="none" strike="noStrike">
                <a:solidFill>
                  <a:srgbClr val="000000"/>
                </a:solidFill>
                <a:latin typeface="Nunito Sans"/>
                <a:ea typeface="Nunito Sans"/>
                <a:cs typeface="Nunito Sans"/>
                <a:sym typeface="Nunito Sans"/>
              </a:rPr>
              <a:t>How many reviews were done in California, NY, and Texas with an apple device? And how many for each device type?</a:t>
            </a:r>
            <a:endParaRPr/>
          </a:p>
          <a:p>
            <a:pPr indent="-228600" lvl="0" marL="457200" rtl="0" algn="l">
              <a:lnSpc>
                <a:spcPct val="100000"/>
              </a:lnSpc>
              <a:spcBef>
                <a:spcPts val="0"/>
              </a:spcBef>
              <a:spcAft>
                <a:spcPts val="0"/>
              </a:spcAft>
              <a:buSzPts val="1400"/>
              <a:buFont typeface="Nunito Sans"/>
              <a:buNone/>
            </a:pPr>
            <a:r>
              <a:t/>
            </a:r>
            <a:endParaRPr sz="1100">
              <a:latin typeface="Nunito Sans"/>
              <a:ea typeface="Nunito Sans"/>
              <a:cs typeface="Nunito Sans"/>
              <a:sym typeface="Nunito Sans"/>
            </a:endParaRPr>
          </a:p>
          <a:p>
            <a:pPr indent="-317500" lvl="0" marL="457200" rtl="0" algn="l">
              <a:lnSpc>
                <a:spcPct val="100000"/>
              </a:lnSpc>
              <a:spcBef>
                <a:spcPts val="0"/>
              </a:spcBef>
              <a:spcAft>
                <a:spcPts val="0"/>
              </a:spcAft>
              <a:buSzPts val="1400"/>
              <a:buFont typeface="Arial"/>
              <a:buChar char="•"/>
            </a:pPr>
            <a:r>
              <a:rPr i="0" lang="en" u="none" strike="noStrike">
                <a:solidFill>
                  <a:srgbClr val="000000"/>
                </a:solidFill>
                <a:latin typeface="Nunito Sans"/>
                <a:ea typeface="Nunito Sans"/>
                <a:cs typeface="Nunito Sans"/>
                <a:sym typeface="Nunito Sans"/>
              </a:rPr>
              <a:t>What are the states with more and fewer reviews in 2021?</a:t>
            </a:r>
            <a:endParaRPr/>
          </a:p>
          <a:p>
            <a:pPr indent="0" lvl="0" marL="139700" rtl="0" algn="l">
              <a:lnSpc>
                <a:spcPct val="100000"/>
              </a:lnSpc>
              <a:spcBef>
                <a:spcPts val="0"/>
              </a:spcBef>
              <a:spcAft>
                <a:spcPts val="0"/>
              </a:spcAft>
              <a:buSzPts val="1400"/>
              <a:buNone/>
            </a:pPr>
            <a:r>
              <a:t/>
            </a:r>
            <a:endParaRPr sz="1100">
              <a:latin typeface="Nunito Sans"/>
              <a:ea typeface="Nunito Sans"/>
              <a:cs typeface="Nunito Sans"/>
              <a:sym typeface="Nunito Sans"/>
            </a:endParaRPr>
          </a:p>
          <a:p>
            <a:pPr indent="-317500" lvl="0" marL="457200" rtl="0" algn="l">
              <a:lnSpc>
                <a:spcPct val="100000"/>
              </a:lnSpc>
              <a:spcBef>
                <a:spcPts val="0"/>
              </a:spcBef>
              <a:spcAft>
                <a:spcPts val="0"/>
              </a:spcAft>
              <a:buSzPts val="1400"/>
              <a:buFont typeface="Arial"/>
              <a:buChar char="•"/>
            </a:pPr>
            <a:r>
              <a:rPr i="0" lang="en" u="none" strike="noStrike">
                <a:solidFill>
                  <a:srgbClr val="000000"/>
                </a:solidFill>
                <a:latin typeface="Nunito Sans"/>
                <a:ea typeface="Nunito Sans"/>
                <a:cs typeface="Nunito Sans"/>
                <a:sym typeface="Nunito Sans"/>
              </a:rPr>
              <a:t>Which device is the most used to write reviews in the east and which one in the west?</a:t>
            </a:r>
            <a:endParaRPr/>
          </a:p>
          <a:p>
            <a:pPr indent="-228600" lvl="0" marL="457200" rtl="0" algn="l">
              <a:lnSpc>
                <a:spcPct val="100000"/>
              </a:lnSpc>
              <a:spcBef>
                <a:spcPts val="0"/>
              </a:spcBef>
              <a:spcAft>
                <a:spcPts val="0"/>
              </a:spcAft>
              <a:buSzPts val="1400"/>
              <a:buFont typeface="Nunito Sans"/>
              <a:buNone/>
            </a:pPr>
            <a:r>
              <a:t/>
            </a:r>
            <a:endParaRPr/>
          </a:p>
          <a:p>
            <a:pPr indent="-228600" lvl="0" marL="457200" rtl="0" algn="l">
              <a:lnSpc>
                <a:spcPct val="100000"/>
              </a:lnSpc>
              <a:spcBef>
                <a:spcPts val="0"/>
              </a:spcBef>
              <a:spcAft>
                <a:spcPts val="0"/>
              </a:spcAft>
              <a:buSzPts val="1400"/>
              <a:buFont typeface="Nunito Sans"/>
              <a:buNone/>
            </a:pPr>
            <a:r>
              <a:t/>
            </a:r>
            <a:endParaRPr/>
          </a:p>
          <a:p>
            <a:pPr indent="0" lvl="0" marL="1397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Font typeface="Nunito Sans"/>
              <a:buNone/>
            </a:pPr>
            <a:r>
              <a:t/>
            </a:r>
            <a:endParaRPr/>
          </a:p>
          <a:p>
            <a:pPr indent="-228600" lvl="0" marL="457200" rtl="0" algn="l">
              <a:lnSpc>
                <a:spcPct val="100000"/>
              </a:lnSpc>
              <a:spcBef>
                <a:spcPts val="0"/>
              </a:spcBef>
              <a:spcAft>
                <a:spcPts val="0"/>
              </a:spcAft>
              <a:buSzPts val="1400"/>
              <a:buFont typeface="Nunito Sans"/>
              <a:buNone/>
            </a:pPr>
            <a:r>
              <a:t/>
            </a:r>
            <a:endParaRPr/>
          </a:p>
        </p:txBody>
      </p:sp>
      <p:sp>
        <p:nvSpPr>
          <p:cNvPr id="1129" name="Google Shape;1129;p17"/>
          <p:cNvSpPr txBox="1"/>
          <p:nvPr>
            <p:ph type="title"/>
          </p:nvPr>
        </p:nvSpPr>
        <p:spPr>
          <a:xfrm>
            <a:off x="851950" y="248700"/>
            <a:ext cx="512975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Final Questions’ Answers</a:t>
            </a:r>
            <a:endParaRPr/>
          </a:p>
        </p:txBody>
      </p:sp>
      <p:pic>
        <p:nvPicPr>
          <p:cNvPr descr="10 data scientist memes analyse this year's 'hottest profession' - Careers  | siliconrepublic.com - Ireland's Technology News Service" id="1130" name="Google Shape;1130;p17"/>
          <p:cNvPicPr preferRelativeResize="0"/>
          <p:nvPr/>
        </p:nvPicPr>
        <p:blipFill rotWithShape="1">
          <a:blip r:embed="rId3">
            <a:alphaModFix/>
          </a:blip>
          <a:srcRect b="0" l="0" r="0" t="0"/>
          <a:stretch/>
        </p:blipFill>
        <p:spPr>
          <a:xfrm>
            <a:off x="6281738" y="1305975"/>
            <a:ext cx="1857375" cy="2466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4" name="Shape 1134"/>
        <p:cNvGrpSpPr/>
        <p:nvPr/>
      </p:nvGrpSpPr>
      <p:grpSpPr>
        <a:xfrm>
          <a:off x="0" y="0"/>
          <a:ext cx="0" cy="0"/>
          <a:chOff x="0" y="0"/>
          <a:chExt cx="0" cy="0"/>
        </a:xfrm>
      </p:grpSpPr>
      <p:sp>
        <p:nvSpPr>
          <p:cNvPr id="1135" name="Google Shape;1135;p18"/>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Table of Contents</a:t>
            </a:r>
            <a:endParaRPr/>
          </a:p>
        </p:txBody>
      </p:sp>
      <p:cxnSp>
        <p:nvCxnSpPr>
          <p:cNvPr id="1136" name="Google Shape;1136;p18"/>
          <p:cNvCxnSpPr/>
          <p:nvPr/>
        </p:nvCxnSpPr>
        <p:spPr>
          <a:xfrm>
            <a:off x="5289100" y="1398200"/>
            <a:ext cx="3397800" cy="0"/>
          </a:xfrm>
          <a:prstGeom prst="straightConnector1">
            <a:avLst/>
          </a:prstGeom>
          <a:noFill/>
          <a:ln cap="flat" cmpd="sng" w="19050">
            <a:solidFill>
              <a:srgbClr val="C9D3D5"/>
            </a:solidFill>
            <a:prstDash val="solid"/>
            <a:round/>
            <a:headEnd len="sm" w="sm" type="none"/>
            <a:tailEnd len="sm" w="sm" type="none"/>
          </a:ln>
        </p:spPr>
      </p:cxnSp>
      <p:cxnSp>
        <p:nvCxnSpPr>
          <p:cNvPr id="1137" name="Google Shape;1137;p18"/>
          <p:cNvCxnSpPr/>
          <p:nvPr/>
        </p:nvCxnSpPr>
        <p:spPr>
          <a:xfrm>
            <a:off x="5289100" y="2255925"/>
            <a:ext cx="3397800" cy="0"/>
          </a:xfrm>
          <a:prstGeom prst="straightConnector1">
            <a:avLst/>
          </a:prstGeom>
          <a:noFill/>
          <a:ln cap="flat" cmpd="sng" w="19050">
            <a:solidFill>
              <a:srgbClr val="C9D3D5"/>
            </a:solidFill>
            <a:prstDash val="solid"/>
            <a:round/>
            <a:headEnd len="sm" w="sm" type="none"/>
            <a:tailEnd len="sm" w="sm" type="none"/>
          </a:ln>
        </p:spPr>
      </p:cxnSp>
      <p:cxnSp>
        <p:nvCxnSpPr>
          <p:cNvPr id="1138" name="Google Shape;1138;p18"/>
          <p:cNvCxnSpPr/>
          <p:nvPr/>
        </p:nvCxnSpPr>
        <p:spPr>
          <a:xfrm>
            <a:off x="5289100" y="3113650"/>
            <a:ext cx="3397800" cy="0"/>
          </a:xfrm>
          <a:prstGeom prst="straightConnector1">
            <a:avLst/>
          </a:prstGeom>
          <a:noFill/>
          <a:ln cap="flat" cmpd="sng" w="19050">
            <a:solidFill>
              <a:srgbClr val="C9D3D5"/>
            </a:solidFill>
            <a:prstDash val="solid"/>
            <a:round/>
            <a:headEnd len="sm" w="sm" type="none"/>
            <a:tailEnd len="sm" w="sm" type="none"/>
          </a:ln>
        </p:spPr>
      </p:cxnSp>
      <p:cxnSp>
        <p:nvCxnSpPr>
          <p:cNvPr id="1139" name="Google Shape;1139;p18"/>
          <p:cNvCxnSpPr/>
          <p:nvPr/>
        </p:nvCxnSpPr>
        <p:spPr>
          <a:xfrm>
            <a:off x="5289100" y="3971375"/>
            <a:ext cx="3397800" cy="0"/>
          </a:xfrm>
          <a:prstGeom prst="straightConnector1">
            <a:avLst/>
          </a:prstGeom>
          <a:noFill/>
          <a:ln cap="flat" cmpd="sng" w="19050">
            <a:solidFill>
              <a:srgbClr val="C9D3D5"/>
            </a:solidFill>
            <a:prstDash val="solid"/>
            <a:round/>
            <a:headEnd len="sm" w="sm" type="none"/>
            <a:tailEnd len="sm" w="sm" type="none"/>
          </a:ln>
        </p:spPr>
      </p:cxnSp>
      <p:cxnSp>
        <p:nvCxnSpPr>
          <p:cNvPr id="1140" name="Google Shape;1140;p18"/>
          <p:cNvCxnSpPr/>
          <p:nvPr/>
        </p:nvCxnSpPr>
        <p:spPr>
          <a:xfrm>
            <a:off x="5289100" y="4829100"/>
            <a:ext cx="3397800" cy="0"/>
          </a:xfrm>
          <a:prstGeom prst="straightConnector1">
            <a:avLst/>
          </a:prstGeom>
          <a:noFill/>
          <a:ln cap="flat" cmpd="sng" w="19050">
            <a:solidFill>
              <a:srgbClr val="C9D3D5"/>
            </a:solidFill>
            <a:prstDash val="solid"/>
            <a:round/>
            <a:headEnd len="sm" w="sm" type="none"/>
            <a:tailEnd len="sm" w="sm" type="none"/>
          </a:ln>
        </p:spPr>
      </p:cxnSp>
      <p:sp>
        <p:nvSpPr>
          <p:cNvPr id="1141" name="Google Shape;1141;p18"/>
          <p:cNvSpPr/>
          <p:nvPr/>
        </p:nvSpPr>
        <p:spPr>
          <a:xfrm>
            <a:off x="8251975" y="1616734"/>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8"/>
          <p:cNvSpPr/>
          <p:nvPr/>
        </p:nvSpPr>
        <p:spPr>
          <a:xfrm>
            <a:off x="8251975" y="2489369"/>
            <a:ext cx="320525"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8"/>
          <p:cNvSpPr/>
          <p:nvPr/>
        </p:nvSpPr>
        <p:spPr>
          <a:xfrm>
            <a:off x="8251975" y="3362003"/>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8"/>
          <p:cNvSpPr/>
          <p:nvPr/>
        </p:nvSpPr>
        <p:spPr>
          <a:xfrm>
            <a:off x="8251975" y="423463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8"/>
          <p:cNvSpPr/>
          <p:nvPr/>
        </p:nvSpPr>
        <p:spPr>
          <a:xfrm>
            <a:off x="8291125" y="781750"/>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8"/>
          <p:cNvSpPr/>
          <p:nvPr/>
        </p:nvSpPr>
        <p:spPr>
          <a:xfrm>
            <a:off x="8251975" y="74407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8"/>
          <p:cNvSpPr/>
          <p:nvPr/>
        </p:nvSpPr>
        <p:spPr>
          <a:xfrm>
            <a:off x="8285029" y="1661463"/>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8"/>
          <p:cNvSpPr/>
          <p:nvPr/>
        </p:nvSpPr>
        <p:spPr>
          <a:xfrm>
            <a:off x="8285029" y="2527901"/>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8"/>
          <p:cNvSpPr/>
          <p:nvPr/>
        </p:nvSpPr>
        <p:spPr>
          <a:xfrm>
            <a:off x="8294554" y="3404201"/>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8"/>
          <p:cNvSpPr txBox="1"/>
          <p:nvPr/>
        </p:nvSpPr>
        <p:spPr>
          <a:xfrm>
            <a:off x="4791456" y="721300"/>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   Motivation</a:t>
            </a:r>
            <a:endParaRPr b="0" i="0" sz="1400" u="none" cap="none" strike="noStrike">
              <a:solidFill>
                <a:srgbClr val="000000"/>
              </a:solidFill>
              <a:latin typeface="Arial"/>
              <a:ea typeface="Arial"/>
              <a:cs typeface="Arial"/>
              <a:sym typeface="Arial"/>
            </a:endParaRPr>
          </a:p>
        </p:txBody>
      </p:sp>
      <p:sp>
        <p:nvSpPr>
          <p:cNvPr id="1151" name="Google Shape;1151;p18"/>
          <p:cNvSpPr txBox="1"/>
          <p:nvPr/>
        </p:nvSpPr>
        <p:spPr>
          <a:xfrm>
            <a:off x="4791456" y="1593913"/>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II.  Problem Description</a:t>
            </a:r>
            <a:endParaRPr b="0" i="0" sz="1400" u="none" cap="none" strike="noStrike">
              <a:solidFill>
                <a:srgbClr val="000000"/>
              </a:solidFill>
              <a:latin typeface="Arial"/>
              <a:ea typeface="Arial"/>
              <a:cs typeface="Arial"/>
              <a:sym typeface="Arial"/>
            </a:endParaRPr>
          </a:p>
        </p:txBody>
      </p:sp>
      <p:sp>
        <p:nvSpPr>
          <p:cNvPr id="1152" name="Google Shape;1152;p18"/>
          <p:cNvSpPr txBox="1"/>
          <p:nvPr/>
        </p:nvSpPr>
        <p:spPr>
          <a:xfrm>
            <a:off x="4791456" y="2466550"/>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III. Solution Proposal</a:t>
            </a:r>
            <a:endParaRPr b="0" i="0" sz="1400" u="none" cap="none" strike="noStrike">
              <a:solidFill>
                <a:srgbClr val="000000"/>
              </a:solidFill>
              <a:latin typeface="Arial"/>
              <a:ea typeface="Arial"/>
              <a:cs typeface="Arial"/>
              <a:sym typeface="Arial"/>
            </a:endParaRPr>
          </a:p>
        </p:txBody>
      </p:sp>
      <p:sp>
        <p:nvSpPr>
          <p:cNvPr id="1153" name="Google Shape;1153;p18"/>
          <p:cNvSpPr txBox="1"/>
          <p:nvPr/>
        </p:nvSpPr>
        <p:spPr>
          <a:xfrm>
            <a:off x="4791455" y="3339163"/>
            <a:ext cx="3460519"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IV. Blockers and </a:t>
            </a:r>
            <a:r>
              <a:rPr b="1" lang="en" sz="1600">
                <a:solidFill>
                  <a:schemeClr val="accent4"/>
                </a:solidFill>
                <a:latin typeface="Nunito Sans"/>
                <a:ea typeface="Nunito Sans"/>
                <a:cs typeface="Nunito Sans"/>
                <a:sym typeface="Nunito Sans"/>
              </a:rPr>
              <a:t>Lessons </a:t>
            </a:r>
            <a:r>
              <a:rPr b="1" i="0" lang="en" sz="1600" u="none" cap="none" strike="noStrike">
                <a:solidFill>
                  <a:srgbClr val="203449"/>
                </a:solidFill>
                <a:latin typeface="Nunito Sans"/>
                <a:ea typeface="Nunito Sans"/>
                <a:cs typeface="Nunito Sans"/>
                <a:sym typeface="Nunito Sans"/>
              </a:rPr>
              <a:t>Learned</a:t>
            </a:r>
            <a:endParaRPr b="1" i="0" sz="1600" u="none" cap="none" strike="noStrike">
              <a:solidFill>
                <a:srgbClr val="203449"/>
              </a:solidFill>
              <a:latin typeface="Nunito Sans"/>
              <a:ea typeface="Nunito Sans"/>
              <a:cs typeface="Nunito Sans"/>
              <a:sym typeface="Nunito Sans"/>
            </a:endParaRPr>
          </a:p>
        </p:txBody>
      </p:sp>
      <p:sp>
        <p:nvSpPr>
          <p:cNvPr id="1154" name="Google Shape;1154;p18"/>
          <p:cNvSpPr txBox="1"/>
          <p:nvPr/>
        </p:nvSpPr>
        <p:spPr>
          <a:xfrm>
            <a:off x="4791456" y="4211825"/>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V.  Q&amp;A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3"/>
          <p:cNvSpPr txBox="1"/>
          <p:nvPr>
            <p:ph type="title"/>
          </p:nvPr>
        </p:nvSpPr>
        <p:spPr>
          <a:xfrm>
            <a:off x="571500" y="874175"/>
            <a:ext cx="1943100" cy="107375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Table of Contents</a:t>
            </a:r>
            <a:endParaRPr/>
          </a:p>
        </p:txBody>
      </p:sp>
      <p:cxnSp>
        <p:nvCxnSpPr>
          <p:cNvPr id="888" name="Google Shape;888;p3"/>
          <p:cNvCxnSpPr/>
          <p:nvPr/>
        </p:nvCxnSpPr>
        <p:spPr>
          <a:xfrm>
            <a:off x="5289100" y="1398200"/>
            <a:ext cx="3397800" cy="0"/>
          </a:xfrm>
          <a:prstGeom prst="straightConnector1">
            <a:avLst/>
          </a:prstGeom>
          <a:noFill/>
          <a:ln cap="flat" cmpd="sng" w="19050">
            <a:solidFill>
              <a:srgbClr val="C9D3D5"/>
            </a:solidFill>
            <a:prstDash val="solid"/>
            <a:round/>
            <a:headEnd len="sm" w="sm" type="none"/>
            <a:tailEnd len="sm" w="sm" type="none"/>
          </a:ln>
        </p:spPr>
      </p:cxnSp>
      <p:cxnSp>
        <p:nvCxnSpPr>
          <p:cNvPr id="889" name="Google Shape;889;p3"/>
          <p:cNvCxnSpPr/>
          <p:nvPr/>
        </p:nvCxnSpPr>
        <p:spPr>
          <a:xfrm>
            <a:off x="5289100" y="2255925"/>
            <a:ext cx="3397800" cy="0"/>
          </a:xfrm>
          <a:prstGeom prst="straightConnector1">
            <a:avLst/>
          </a:prstGeom>
          <a:noFill/>
          <a:ln cap="flat" cmpd="sng" w="19050">
            <a:solidFill>
              <a:srgbClr val="C9D3D5"/>
            </a:solidFill>
            <a:prstDash val="solid"/>
            <a:round/>
            <a:headEnd len="sm" w="sm" type="none"/>
            <a:tailEnd len="sm" w="sm" type="none"/>
          </a:ln>
        </p:spPr>
      </p:cxnSp>
      <p:cxnSp>
        <p:nvCxnSpPr>
          <p:cNvPr id="890" name="Google Shape;890;p3"/>
          <p:cNvCxnSpPr/>
          <p:nvPr/>
        </p:nvCxnSpPr>
        <p:spPr>
          <a:xfrm>
            <a:off x="5289100" y="3113650"/>
            <a:ext cx="3397800" cy="0"/>
          </a:xfrm>
          <a:prstGeom prst="straightConnector1">
            <a:avLst/>
          </a:prstGeom>
          <a:noFill/>
          <a:ln cap="flat" cmpd="sng" w="19050">
            <a:solidFill>
              <a:srgbClr val="C9D3D5"/>
            </a:solidFill>
            <a:prstDash val="solid"/>
            <a:round/>
            <a:headEnd len="sm" w="sm" type="none"/>
            <a:tailEnd len="sm" w="sm" type="none"/>
          </a:ln>
        </p:spPr>
      </p:cxnSp>
      <p:cxnSp>
        <p:nvCxnSpPr>
          <p:cNvPr id="891" name="Google Shape;891;p3"/>
          <p:cNvCxnSpPr/>
          <p:nvPr/>
        </p:nvCxnSpPr>
        <p:spPr>
          <a:xfrm>
            <a:off x="5289100" y="3971375"/>
            <a:ext cx="3397800" cy="0"/>
          </a:xfrm>
          <a:prstGeom prst="straightConnector1">
            <a:avLst/>
          </a:prstGeom>
          <a:noFill/>
          <a:ln cap="flat" cmpd="sng" w="19050">
            <a:solidFill>
              <a:srgbClr val="C9D3D5"/>
            </a:solidFill>
            <a:prstDash val="solid"/>
            <a:round/>
            <a:headEnd len="sm" w="sm" type="none"/>
            <a:tailEnd len="sm" w="sm" type="none"/>
          </a:ln>
        </p:spPr>
      </p:cxnSp>
      <p:cxnSp>
        <p:nvCxnSpPr>
          <p:cNvPr id="892" name="Google Shape;892;p3"/>
          <p:cNvCxnSpPr/>
          <p:nvPr/>
        </p:nvCxnSpPr>
        <p:spPr>
          <a:xfrm>
            <a:off x="5289100" y="4829100"/>
            <a:ext cx="3397800" cy="0"/>
          </a:xfrm>
          <a:prstGeom prst="straightConnector1">
            <a:avLst/>
          </a:prstGeom>
          <a:noFill/>
          <a:ln cap="flat" cmpd="sng" w="19050">
            <a:solidFill>
              <a:srgbClr val="C9D3D5"/>
            </a:solidFill>
            <a:prstDash val="solid"/>
            <a:round/>
            <a:headEnd len="sm" w="sm" type="none"/>
            <a:tailEnd len="sm" w="sm" type="none"/>
          </a:ln>
        </p:spPr>
      </p:cxnSp>
      <p:sp>
        <p:nvSpPr>
          <p:cNvPr id="893" name="Google Shape;893;p3"/>
          <p:cNvSpPr/>
          <p:nvPr/>
        </p:nvSpPr>
        <p:spPr>
          <a:xfrm>
            <a:off x="8251975" y="1616734"/>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
          <p:cNvSpPr/>
          <p:nvPr/>
        </p:nvSpPr>
        <p:spPr>
          <a:xfrm>
            <a:off x="8251975" y="2489369"/>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
          <p:cNvSpPr/>
          <p:nvPr/>
        </p:nvSpPr>
        <p:spPr>
          <a:xfrm>
            <a:off x="8251975" y="3362003"/>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
          <p:cNvSpPr/>
          <p:nvPr/>
        </p:nvSpPr>
        <p:spPr>
          <a:xfrm>
            <a:off x="8251975" y="423463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
          <p:cNvSpPr/>
          <p:nvPr/>
        </p:nvSpPr>
        <p:spPr>
          <a:xfrm>
            <a:off x="8291125" y="781750"/>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
          <p:cNvSpPr/>
          <p:nvPr/>
        </p:nvSpPr>
        <p:spPr>
          <a:xfrm>
            <a:off x="8251975" y="74407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
          <p:cNvSpPr txBox="1"/>
          <p:nvPr/>
        </p:nvSpPr>
        <p:spPr>
          <a:xfrm>
            <a:off x="4791456" y="721300"/>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   Motivation</a:t>
            </a:r>
            <a:endParaRPr b="0" i="0" sz="1400" u="none" cap="none" strike="noStrike">
              <a:solidFill>
                <a:srgbClr val="000000"/>
              </a:solidFill>
              <a:latin typeface="Arial"/>
              <a:ea typeface="Arial"/>
              <a:cs typeface="Arial"/>
              <a:sym typeface="Arial"/>
            </a:endParaRPr>
          </a:p>
        </p:txBody>
      </p:sp>
      <p:sp>
        <p:nvSpPr>
          <p:cNvPr id="900" name="Google Shape;900;p3"/>
          <p:cNvSpPr txBox="1"/>
          <p:nvPr/>
        </p:nvSpPr>
        <p:spPr>
          <a:xfrm>
            <a:off x="4791456" y="1593913"/>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II.  Problem Description</a:t>
            </a:r>
            <a:endParaRPr b="0" i="0" sz="1400" u="none" cap="none" strike="noStrike">
              <a:solidFill>
                <a:srgbClr val="000000"/>
              </a:solidFill>
              <a:latin typeface="Arial"/>
              <a:ea typeface="Arial"/>
              <a:cs typeface="Arial"/>
              <a:sym typeface="Arial"/>
            </a:endParaRPr>
          </a:p>
        </p:txBody>
      </p:sp>
      <p:sp>
        <p:nvSpPr>
          <p:cNvPr id="901" name="Google Shape;901;p3"/>
          <p:cNvSpPr txBox="1"/>
          <p:nvPr/>
        </p:nvSpPr>
        <p:spPr>
          <a:xfrm>
            <a:off x="4791456" y="2466550"/>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III. Solution Proposal</a:t>
            </a:r>
            <a:endParaRPr b="0" i="0" sz="1400" u="none" cap="none" strike="noStrike">
              <a:solidFill>
                <a:srgbClr val="000000"/>
              </a:solidFill>
              <a:latin typeface="Arial"/>
              <a:ea typeface="Arial"/>
              <a:cs typeface="Arial"/>
              <a:sym typeface="Arial"/>
            </a:endParaRPr>
          </a:p>
        </p:txBody>
      </p:sp>
      <p:sp>
        <p:nvSpPr>
          <p:cNvPr id="902" name="Google Shape;902;p3"/>
          <p:cNvSpPr txBox="1"/>
          <p:nvPr/>
        </p:nvSpPr>
        <p:spPr>
          <a:xfrm>
            <a:off x="4791455" y="3339163"/>
            <a:ext cx="3460519"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IV. Blockers and </a:t>
            </a:r>
            <a:r>
              <a:rPr b="1" lang="en" sz="1600">
                <a:solidFill>
                  <a:schemeClr val="accent4"/>
                </a:solidFill>
                <a:latin typeface="Nunito Sans"/>
                <a:ea typeface="Nunito Sans"/>
                <a:cs typeface="Nunito Sans"/>
                <a:sym typeface="Nunito Sans"/>
              </a:rPr>
              <a:t>Lessons </a:t>
            </a:r>
            <a:r>
              <a:rPr b="1" i="0" lang="en" sz="1600" u="none" cap="none" strike="noStrike">
                <a:solidFill>
                  <a:srgbClr val="203449"/>
                </a:solidFill>
                <a:latin typeface="Nunito Sans"/>
                <a:ea typeface="Nunito Sans"/>
                <a:cs typeface="Nunito Sans"/>
                <a:sym typeface="Nunito Sans"/>
              </a:rPr>
              <a:t>Learned</a:t>
            </a:r>
            <a:endParaRPr b="1" i="0" sz="1600" u="none" cap="none" strike="noStrike">
              <a:solidFill>
                <a:srgbClr val="203449"/>
              </a:solidFill>
              <a:latin typeface="Nunito Sans"/>
              <a:ea typeface="Nunito Sans"/>
              <a:cs typeface="Nunito Sans"/>
              <a:sym typeface="Nunito Sans"/>
            </a:endParaRPr>
          </a:p>
        </p:txBody>
      </p:sp>
      <p:sp>
        <p:nvSpPr>
          <p:cNvPr id="903" name="Google Shape;903;p3"/>
          <p:cNvSpPr txBox="1"/>
          <p:nvPr/>
        </p:nvSpPr>
        <p:spPr>
          <a:xfrm>
            <a:off x="4791456" y="4211825"/>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V.  Q&amp;A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9"/>
          <p:cNvSpPr txBox="1"/>
          <p:nvPr>
            <p:ph idx="1" type="body"/>
          </p:nvPr>
        </p:nvSpPr>
        <p:spPr>
          <a:xfrm>
            <a:off x="4572000" y="1985652"/>
            <a:ext cx="3912300" cy="1907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Arial"/>
              <a:buChar char="•"/>
            </a:pPr>
            <a:r>
              <a:rPr lang="en" sz="1200">
                <a:latin typeface="Nunito Sans"/>
                <a:ea typeface="Nunito Sans"/>
                <a:cs typeface="Nunito Sans"/>
                <a:sym typeface="Nunito Sans"/>
              </a:rPr>
              <a:t>Write down your thoughts </a:t>
            </a:r>
            <a:r>
              <a:rPr lang="en" sz="1200"/>
              <a:t>before coding</a:t>
            </a:r>
            <a:endParaRPr/>
          </a:p>
          <a:p>
            <a:pPr indent="-228600" lvl="0" marL="457200" rtl="0" algn="l">
              <a:lnSpc>
                <a:spcPct val="100000"/>
              </a:lnSpc>
              <a:spcBef>
                <a:spcPts val="0"/>
              </a:spcBef>
              <a:spcAft>
                <a:spcPts val="0"/>
              </a:spcAft>
              <a:buSzPts val="1400"/>
              <a:buFont typeface="Arial"/>
              <a:buNone/>
            </a:pPr>
            <a:r>
              <a:t/>
            </a:r>
            <a:endParaRPr sz="1200">
              <a:latin typeface="Nunito Sans"/>
              <a:ea typeface="Nunito Sans"/>
              <a:cs typeface="Nunito Sans"/>
              <a:sym typeface="Nunito Sans"/>
            </a:endParaRPr>
          </a:p>
          <a:p>
            <a:pPr indent="-317500" lvl="0" marL="457200" rtl="0" algn="l">
              <a:lnSpc>
                <a:spcPct val="100000"/>
              </a:lnSpc>
              <a:spcBef>
                <a:spcPts val="0"/>
              </a:spcBef>
              <a:spcAft>
                <a:spcPts val="0"/>
              </a:spcAft>
              <a:buSzPts val="1400"/>
              <a:buFont typeface="Arial"/>
              <a:buChar char="•"/>
            </a:pPr>
            <a:r>
              <a:rPr i="0" lang="en" sz="1200" u="none" strike="noStrike">
                <a:solidFill>
                  <a:srgbClr val="000000"/>
                </a:solidFill>
                <a:latin typeface="Nunito Sans"/>
                <a:ea typeface="Nunito Sans"/>
                <a:cs typeface="Nunito Sans"/>
                <a:sym typeface="Nunito Sans"/>
              </a:rPr>
              <a:t>DataProc clusters can be deploy within airflow, but there </a:t>
            </a:r>
            <a:r>
              <a:rPr lang="en" sz="1200">
                <a:latin typeface="Nunito Sans"/>
                <a:ea typeface="Nunito Sans"/>
                <a:cs typeface="Nunito Sans"/>
                <a:sym typeface="Nunito Sans"/>
              </a:rPr>
              <a:t>is</a:t>
            </a:r>
            <a:r>
              <a:rPr i="0" lang="en" sz="1200" u="none" strike="noStrike">
                <a:solidFill>
                  <a:srgbClr val="000000"/>
                </a:solidFill>
                <a:latin typeface="Nunito Sans"/>
                <a:ea typeface="Nunito Sans"/>
                <a:cs typeface="Nunito Sans"/>
                <a:sym typeface="Nunito Sans"/>
              </a:rPr>
              <a:t>n’t too much </a:t>
            </a:r>
            <a:r>
              <a:rPr lang="en" sz="1200"/>
              <a:t>documentation </a:t>
            </a:r>
            <a:r>
              <a:rPr i="0" lang="en" sz="1200" u="none" strike="noStrike">
                <a:solidFill>
                  <a:srgbClr val="000000"/>
                </a:solidFill>
                <a:latin typeface="Nunito Sans"/>
                <a:ea typeface="Nunito Sans"/>
                <a:cs typeface="Nunito Sans"/>
                <a:sym typeface="Nunito Sans"/>
              </a:rPr>
              <a:t>about it </a:t>
            </a:r>
            <a:endParaRPr sz="1200">
              <a:latin typeface="Nunito Sans"/>
              <a:ea typeface="Nunito Sans"/>
              <a:cs typeface="Nunito Sans"/>
              <a:sym typeface="Nunito Sans"/>
            </a:endParaRPr>
          </a:p>
          <a:p>
            <a:pPr indent="-228600" lvl="0" marL="457200" rtl="0" algn="l">
              <a:lnSpc>
                <a:spcPct val="100000"/>
              </a:lnSpc>
              <a:spcBef>
                <a:spcPts val="0"/>
              </a:spcBef>
              <a:spcAft>
                <a:spcPts val="0"/>
              </a:spcAft>
              <a:buSzPts val="1400"/>
              <a:buFont typeface="Arial"/>
              <a:buNone/>
            </a:pPr>
            <a:r>
              <a:t/>
            </a:r>
            <a:endParaRPr i="0" sz="1200" u="none" strike="noStrike">
              <a:solidFill>
                <a:srgbClr val="000000"/>
              </a:solidFill>
              <a:latin typeface="Nunito Sans"/>
              <a:ea typeface="Nunito Sans"/>
              <a:cs typeface="Nunito Sans"/>
              <a:sym typeface="Nunito Sans"/>
            </a:endParaRPr>
          </a:p>
          <a:p>
            <a:pPr indent="-317500" lvl="0" marL="457200" rtl="0" algn="l">
              <a:lnSpc>
                <a:spcPct val="100000"/>
              </a:lnSpc>
              <a:spcBef>
                <a:spcPts val="0"/>
              </a:spcBef>
              <a:spcAft>
                <a:spcPts val="0"/>
              </a:spcAft>
              <a:buSzPts val="1400"/>
              <a:buFont typeface="Arial"/>
              <a:buChar char="•"/>
            </a:pPr>
            <a:r>
              <a:rPr lang="en" sz="1200">
                <a:latin typeface="Nunito Sans"/>
                <a:ea typeface="Nunito Sans"/>
                <a:cs typeface="Nunito Sans"/>
                <a:sym typeface="Nunito Sans"/>
              </a:rPr>
              <a:t>OBT schema is a be</a:t>
            </a:r>
            <a:r>
              <a:rPr lang="en" sz="1200"/>
              <a:t>tter approach when working with</a:t>
            </a:r>
            <a:r>
              <a:rPr lang="en" sz="1200">
                <a:latin typeface="Nunito Sans"/>
                <a:ea typeface="Nunito Sans"/>
                <a:cs typeface="Nunito Sans"/>
                <a:sym typeface="Nunito Sans"/>
              </a:rPr>
              <a:t> columnar storage DW </a:t>
            </a:r>
            <a:r>
              <a:rPr lang="en" sz="1200"/>
              <a:t>like</a:t>
            </a:r>
            <a:r>
              <a:rPr lang="en" sz="1200">
                <a:latin typeface="Nunito Sans"/>
                <a:ea typeface="Nunito Sans"/>
                <a:cs typeface="Nunito Sans"/>
                <a:sym typeface="Nunito Sans"/>
              </a:rPr>
              <a:t> BigQuery</a:t>
            </a:r>
            <a:endParaRPr i="0" sz="1200" u="none" strike="noStrike">
              <a:solidFill>
                <a:srgbClr val="000000"/>
              </a:solidFill>
              <a:latin typeface="Nunito Sans"/>
              <a:ea typeface="Nunito Sans"/>
              <a:cs typeface="Nunito Sans"/>
              <a:sym typeface="Nunito Sans"/>
            </a:endParaRPr>
          </a:p>
          <a:p>
            <a:pPr indent="-228600" lvl="0" marL="457200" rtl="0" algn="l">
              <a:lnSpc>
                <a:spcPct val="100000"/>
              </a:lnSpc>
              <a:spcBef>
                <a:spcPts val="0"/>
              </a:spcBef>
              <a:spcAft>
                <a:spcPts val="0"/>
              </a:spcAft>
              <a:buSzPts val="1400"/>
              <a:buFont typeface="Arial"/>
              <a:buNone/>
            </a:pPr>
            <a:r>
              <a:t/>
            </a:r>
            <a:endParaRPr i="0" sz="1200" u="none" strike="noStrike">
              <a:solidFill>
                <a:srgbClr val="000000"/>
              </a:solidFill>
              <a:latin typeface="Nunito Sans"/>
              <a:ea typeface="Nunito Sans"/>
              <a:cs typeface="Nunito Sans"/>
              <a:sym typeface="Nunito Sans"/>
            </a:endParaRPr>
          </a:p>
          <a:p>
            <a:pPr indent="-228600" lvl="0" marL="457200" rtl="0" algn="l">
              <a:lnSpc>
                <a:spcPct val="100000"/>
              </a:lnSpc>
              <a:spcBef>
                <a:spcPts val="0"/>
              </a:spcBef>
              <a:spcAft>
                <a:spcPts val="0"/>
              </a:spcAft>
              <a:buSzPts val="1400"/>
              <a:buFont typeface="Arial"/>
              <a:buNone/>
            </a:pPr>
            <a:r>
              <a:t/>
            </a:r>
            <a:endParaRPr sz="1200"/>
          </a:p>
          <a:p>
            <a:pPr indent="-228600" lvl="0" marL="457200" rtl="0" algn="l">
              <a:lnSpc>
                <a:spcPct val="100000"/>
              </a:lnSpc>
              <a:spcBef>
                <a:spcPts val="0"/>
              </a:spcBef>
              <a:spcAft>
                <a:spcPts val="0"/>
              </a:spcAft>
              <a:buSzPts val="1400"/>
              <a:buFont typeface="Arial"/>
              <a:buNone/>
            </a:pPr>
            <a:r>
              <a:rPr lang="en" sz="1200" u="sng">
                <a:solidFill>
                  <a:schemeClr val="hlink"/>
                </a:solidFill>
                <a:hlinkClick r:id="rId3"/>
              </a:rPr>
              <a:t>Capstone Project Link</a:t>
            </a:r>
            <a:endParaRPr sz="1200"/>
          </a:p>
          <a:p>
            <a:pPr indent="-228600" lvl="0" marL="457200" rtl="0" algn="l">
              <a:lnSpc>
                <a:spcPct val="100000"/>
              </a:lnSpc>
              <a:spcBef>
                <a:spcPts val="0"/>
              </a:spcBef>
              <a:spcAft>
                <a:spcPts val="0"/>
              </a:spcAft>
              <a:buSzPts val="1400"/>
              <a:buFont typeface="Arial"/>
              <a:buNone/>
            </a:pPr>
            <a:r>
              <a:t/>
            </a:r>
            <a:endParaRPr i="0" sz="1200" u="none" strike="noStrike">
              <a:solidFill>
                <a:srgbClr val="000000"/>
              </a:solidFill>
              <a:latin typeface="Nunito Sans"/>
              <a:ea typeface="Nunito Sans"/>
              <a:cs typeface="Nunito Sans"/>
              <a:sym typeface="Nunito Sans"/>
            </a:endParaRPr>
          </a:p>
          <a:p>
            <a:pPr indent="-228600" lvl="0" marL="457200" rtl="0" algn="l">
              <a:lnSpc>
                <a:spcPct val="100000"/>
              </a:lnSpc>
              <a:spcBef>
                <a:spcPts val="0"/>
              </a:spcBef>
              <a:spcAft>
                <a:spcPts val="0"/>
              </a:spcAft>
              <a:buSzPts val="1400"/>
              <a:buFont typeface="Arial"/>
              <a:buNone/>
            </a:pPr>
            <a:r>
              <a:t/>
            </a:r>
            <a:endParaRPr i="0" u="none" strike="noStrike">
              <a:solidFill>
                <a:srgbClr val="000000"/>
              </a:solidFill>
              <a:latin typeface="Nunito Sans"/>
              <a:ea typeface="Nunito Sans"/>
              <a:cs typeface="Nunito Sans"/>
              <a:sym typeface="Nunito Sans"/>
            </a:endParaRPr>
          </a:p>
          <a:p>
            <a:pPr indent="-228600" lvl="0" marL="457200" rtl="0" algn="l">
              <a:lnSpc>
                <a:spcPct val="100000"/>
              </a:lnSpc>
              <a:spcBef>
                <a:spcPts val="0"/>
              </a:spcBef>
              <a:spcAft>
                <a:spcPts val="0"/>
              </a:spcAft>
              <a:buSzPts val="1400"/>
              <a:buFont typeface="Nunito Sans"/>
              <a:buNone/>
            </a:pPr>
            <a:r>
              <a:t/>
            </a:r>
            <a:endParaRPr/>
          </a:p>
          <a:p>
            <a:pPr indent="-228600" lvl="0" marL="457200" rtl="0" algn="l">
              <a:lnSpc>
                <a:spcPct val="100000"/>
              </a:lnSpc>
              <a:spcBef>
                <a:spcPts val="0"/>
              </a:spcBef>
              <a:spcAft>
                <a:spcPts val="0"/>
              </a:spcAft>
              <a:buSzPts val="1400"/>
              <a:buFont typeface="Nunito Sans"/>
              <a:buNone/>
            </a:pPr>
            <a:r>
              <a:t/>
            </a:r>
            <a:endParaRPr/>
          </a:p>
          <a:p>
            <a:pPr indent="0" lvl="0" marL="1397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Font typeface="Nunito Sans"/>
              <a:buNone/>
            </a:pPr>
            <a:r>
              <a:t/>
            </a:r>
            <a:endParaRPr/>
          </a:p>
          <a:p>
            <a:pPr indent="-228600" lvl="0" marL="457200" rtl="0" algn="l">
              <a:lnSpc>
                <a:spcPct val="100000"/>
              </a:lnSpc>
              <a:spcBef>
                <a:spcPts val="0"/>
              </a:spcBef>
              <a:spcAft>
                <a:spcPts val="0"/>
              </a:spcAft>
              <a:buSzPts val="1400"/>
              <a:buFont typeface="Nunito Sans"/>
              <a:buNone/>
            </a:pPr>
            <a:r>
              <a:t/>
            </a:r>
            <a:endParaRPr/>
          </a:p>
        </p:txBody>
      </p:sp>
      <p:sp>
        <p:nvSpPr>
          <p:cNvPr id="1160" name="Google Shape;1160;p19"/>
          <p:cNvSpPr txBox="1"/>
          <p:nvPr>
            <p:ph type="title"/>
          </p:nvPr>
        </p:nvSpPr>
        <p:spPr>
          <a:xfrm>
            <a:off x="851950" y="248700"/>
            <a:ext cx="512975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Blockers and Lessons Learned</a:t>
            </a:r>
            <a:endParaRPr/>
          </a:p>
        </p:txBody>
      </p:sp>
      <p:sp>
        <p:nvSpPr>
          <p:cNvPr id="1161" name="Google Shape;1161;p19"/>
          <p:cNvSpPr txBox="1"/>
          <p:nvPr/>
        </p:nvSpPr>
        <p:spPr>
          <a:xfrm>
            <a:off x="5384275" y="1390486"/>
            <a:ext cx="2009100" cy="41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03449"/>
              </a:buClr>
              <a:buSzPts val="1600"/>
              <a:buFont typeface="Nunito Sans"/>
              <a:buNone/>
            </a:pPr>
            <a:r>
              <a:rPr b="1" i="0" lang="en" sz="1400" u="none" cap="none" strike="noStrike">
                <a:solidFill>
                  <a:srgbClr val="203449"/>
                </a:solidFill>
                <a:latin typeface="Nunito Sans"/>
                <a:ea typeface="Nunito Sans"/>
                <a:cs typeface="Nunito Sans"/>
                <a:sym typeface="Nunito Sans"/>
              </a:rPr>
              <a:t>Lessons Learned</a:t>
            </a:r>
            <a:endParaRPr/>
          </a:p>
        </p:txBody>
      </p:sp>
      <p:sp>
        <p:nvSpPr>
          <p:cNvPr id="1162" name="Google Shape;1162;p19"/>
          <p:cNvSpPr txBox="1"/>
          <p:nvPr/>
        </p:nvSpPr>
        <p:spPr>
          <a:xfrm>
            <a:off x="1707649" y="1390483"/>
            <a:ext cx="1718700" cy="41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03449"/>
              </a:buClr>
              <a:buSzPts val="1600"/>
              <a:buFont typeface="Nunito Sans"/>
              <a:buNone/>
            </a:pPr>
            <a:r>
              <a:rPr b="1" lang="en">
                <a:solidFill>
                  <a:srgbClr val="203449"/>
                </a:solidFill>
                <a:latin typeface="Nunito Sans"/>
                <a:ea typeface="Nunito Sans"/>
                <a:cs typeface="Nunito Sans"/>
                <a:sym typeface="Nunito Sans"/>
              </a:rPr>
              <a:t>Next Steps</a:t>
            </a:r>
            <a:endParaRPr/>
          </a:p>
        </p:txBody>
      </p:sp>
      <p:sp>
        <p:nvSpPr>
          <p:cNvPr id="1163" name="Google Shape;1163;p19"/>
          <p:cNvSpPr txBox="1"/>
          <p:nvPr>
            <p:ph idx="1" type="body"/>
          </p:nvPr>
        </p:nvSpPr>
        <p:spPr>
          <a:xfrm>
            <a:off x="920725" y="1985650"/>
            <a:ext cx="3458700" cy="136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p>
          <a:p>
            <a:pPr indent="-304800" lvl="0" marL="457200" rtl="0" algn="l">
              <a:spcBef>
                <a:spcPts val="0"/>
              </a:spcBef>
              <a:spcAft>
                <a:spcPts val="0"/>
              </a:spcAft>
              <a:buSzPts val="1200"/>
              <a:buChar char="•"/>
            </a:pPr>
            <a:r>
              <a:rPr lang="en" sz="1200">
                <a:solidFill>
                  <a:schemeClr val="dk1"/>
                </a:solidFill>
              </a:rPr>
              <a:t>IAM roles and secrets</a:t>
            </a:r>
            <a:endParaRPr sz="1200"/>
          </a:p>
          <a:p>
            <a:pPr indent="-304800" lvl="0" marL="457200" rtl="0" algn="l">
              <a:spcBef>
                <a:spcPts val="0"/>
              </a:spcBef>
              <a:spcAft>
                <a:spcPts val="0"/>
              </a:spcAft>
              <a:buClr>
                <a:schemeClr val="dk1"/>
              </a:buClr>
              <a:buSzPts val="1200"/>
              <a:buChar char="•"/>
            </a:pPr>
            <a:r>
              <a:rPr lang="en" sz="1200">
                <a:solidFill>
                  <a:schemeClr val="dk1"/>
                </a:solidFill>
              </a:rPr>
              <a:t>Business insights with Data Studio</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ML model for review tagging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CI / CD for python script use by DataProc</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Data quality logging steps in airflow</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Architecture diagram as code</a:t>
            </a:r>
            <a:endParaRPr sz="1200"/>
          </a:p>
          <a:p>
            <a:pPr indent="0" lvl="0" marL="0" rtl="0" algn="l">
              <a:lnSpc>
                <a:spcPct val="100000"/>
              </a:lnSpc>
              <a:spcBef>
                <a:spcPts val="0"/>
              </a:spcBef>
              <a:spcAft>
                <a:spcPts val="0"/>
              </a:spcAft>
              <a:buNone/>
            </a:pPr>
            <a:r>
              <a:t/>
            </a:r>
            <a:endParaRPr sz="1200"/>
          </a:p>
          <a:p>
            <a:pPr indent="-228600" lvl="0" marL="457200" rtl="0" algn="l">
              <a:lnSpc>
                <a:spcPct val="100000"/>
              </a:lnSpc>
              <a:spcBef>
                <a:spcPts val="0"/>
              </a:spcBef>
              <a:spcAft>
                <a:spcPts val="0"/>
              </a:spcAft>
              <a:buSzPts val="1400"/>
              <a:buFont typeface="Arial"/>
              <a:buNone/>
            </a:pPr>
            <a:r>
              <a:t/>
            </a:r>
            <a:endParaRPr i="0" sz="1200" u="none" strike="noStrike">
              <a:solidFill>
                <a:srgbClr val="000000"/>
              </a:solidFill>
              <a:latin typeface="Nunito Sans"/>
              <a:ea typeface="Nunito Sans"/>
              <a:cs typeface="Nunito Sans"/>
              <a:sym typeface="Nunito Sans"/>
            </a:endParaRPr>
          </a:p>
          <a:p>
            <a:pPr indent="-228600" lvl="0" marL="457200" rtl="0" algn="l">
              <a:lnSpc>
                <a:spcPct val="100000"/>
              </a:lnSpc>
              <a:spcBef>
                <a:spcPts val="0"/>
              </a:spcBef>
              <a:spcAft>
                <a:spcPts val="0"/>
              </a:spcAft>
              <a:buSzPts val="1400"/>
              <a:buFont typeface="Arial"/>
              <a:buNone/>
            </a:pPr>
            <a:r>
              <a:t/>
            </a:r>
            <a:endParaRPr sz="1200">
              <a:latin typeface="Nunito Sans"/>
              <a:ea typeface="Nunito Sans"/>
              <a:cs typeface="Nunito Sans"/>
              <a:sym typeface="Nunito Sans"/>
            </a:endParaRPr>
          </a:p>
          <a:p>
            <a:pPr indent="-228600" lvl="0" marL="457200" rtl="0" algn="l">
              <a:lnSpc>
                <a:spcPct val="100000"/>
              </a:lnSpc>
              <a:spcBef>
                <a:spcPts val="0"/>
              </a:spcBef>
              <a:spcAft>
                <a:spcPts val="0"/>
              </a:spcAft>
              <a:buSzPts val="1400"/>
              <a:buFont typeface="Arial"/>
              <a:buNone/>
            </a:pPr>
            <a:r>
              <a:t/>
            </a:r>
            <a:endParaRPr i="0" sz="1200" u="none" strike="noStrike">
              <a:solidFill>
                <a:srgbClr val="000000"/>
              </a:solidFill>
              <a:latin typeface="Nunito Sans"/>
              <a:ea typeface="Nunito Sans"/>
              <a:cs typeface="Nunito Sans"/>
              <a:sym typeface="Nunito Sans"/>
            </a:endParaRPr>
          </a:p>
          <a:p>
            <a:pPr indent="-228600" lvl="0" marL="457200" rtl="0" algn="l">
              <a:lnSpc>
                <a:spcPct val="100000"/>
              </a:lnSpc>
              <a:spcBef>
                <a:spcPts val="0"/>
              </a:spcBef>
              <a:spcAft>
                <a:spcPts val="0"/>
              </a:spcAft>
              <a:buSzPts val="1400"/>
              <a:buFont typeface="Arial"/>
              <a:buNone/>
            </a:pPr>
            <a:r>
              <a:t/>
            </a:r>
            <a:endParaRPr i="0" u="none" strike="noStrike">
              <a:solidFill>
                <a:srgbClr val="000000"/>
              </a:solidFill>
              <a:latin typeface="Nunito Sans"/>
              <a:ea typeface="Nunito Sans"/>
              <a:cs typeface="Nunito Sans"/>
              <a:sym typeface="Nunito Sans"/>
            </a:endParaRPr>
          </a:p>
          <a:p>
            <a:pPr indent="-228600" lvl="0" marL="457200" rtl="0" algn="l">
              <a:lnSpc>
                <a:spcPct val="100000"/>
              </a:lnSpc>
              <a:spcBef>
                <a:spcPts val="0"/>
              </a:spcBef>
              <a:spcAft>
                <a:spcPts val="0"/>
              </a:spcAft>
              <a:buSzPts val="1400"/>
              <a:buFont typeface="Nunito Sans"/>
              <a:buNone/>
            </a:pPr>
            <a:r>
              <a:t/>
            </a:r>
            <a:endParaRPr/>
          </a:p>
          <a:p>
            <a:pPr indent="-228600" lvl="0" marL="457200" rtl="0" algn="l">
              <a:lnSpc>
                <a:spcPct val="100000"/>
              </a:lnSpc>
              <a:spcBef>
                <a:spcPts val="0"/>
              </a:spcBef>
              <a:spcAft>
                <a:spcPts val="0"/>
              </a:spcAft>
              <a:buSzPts val="1400"/>
              <a:buFont typeface="Nunito Sans"/>
              <a:buNone/>
            </a:pPr>
            <a:r>
              <a:t/>
            </a:r>
            <a:endParaRPr/>
          </a:p>
          <a:p>
            <a:pPr indent="0" lvl="0" marL="1397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Font typeface="Nunito Sans"/>
              <a:buNone/>
            </a:pPr>
            <a:r>
              <a:t/>
            </a:r>
            <a:endParaRPr/>
          </a:p>
          <a:p>
            <a:pPr indent="-228600" lvl="0" marL="457200" rtl="0" algn="l">
              <a:lnSpc>
                <a:spcPct val="100000"/>
              </a:lnSpc>
              <a:spcBef>
                <a:spcPts val="0"/>
              </a:spcBef>
              <a:spcAft>
                <a:spcPts val="0"/>
              </a:spcAft>
              <a:buSzPts val="1400"/>
              <a:buFont typeface="Nunito Sans"/>
              <a:buNone/>
            </a:pPr>
            <a:r>
              <a:t/>
            </a:r>
            <a:endParaRPr/>
          </a:p>
        </p:txBody>
      </p:sp>
      <p:pic>
        <p:nvPicPr>
          <p:cNvPr id="1164" name="Google Shape;1164;p19"/>
          <p:cNvPicPr preferRelativeResize="0"/>
          <p:nvPr/>
        </p:nvPicPr>
        <p:blipFill>
          <a:blip r:embed="rId4">
            <a:alphaModFix/>
          </a:blip>
          <a:stretch>
            <a:fillRect/>
          </a:stretch>
        </p:blipFill>
        <p:spPr>
          <a:xfrm>
            <a:off x="5472550" y="4269300"/>
            <a:ext cx="417000" cy="417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8" name="Shape 1168"/>
        <p:cNvGrpSpPr/>
        <p:nvPr/>
      </p:nvGrpSpPr>
      <p:grpSpPr>
        <a:xfrm>
          <a:off x="0" y="0"/>
          <a:ext cx="0" cy="0"/>
          <a:chOff x="0" y="0"/>
          <a:chExt cx="0" cy="0"/>
        </a:xfrm>
      </p:grpSpPr>
      <p:sp>
        <p:nvSpPr>
          <p:cNvPr id="1169" name="Google Shape;1169;p20"/>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Table of Contents</a:t>
            </a:r>
            <a:endParaRPr/>
          </a:p>
        </p:txBody>
      </p:sp>
      <p:cxnSp>
        <p:nvCxnSpPr>
          <p:cNvPr id="1170" name="Google Shape;1170;p20"/>
          <p:cNvCxnSpPr/>
          <p:nvPr/>
        </p:nvCxnSpPr>
        <p:spPr>
          <a:xfrm>
            <a:off x="5289100" y="1398200"/>
            <a:ext cx="3397800" cy="0"/>
          </a:xfrm>
          <a:prstGeom prst="straightConnector1">
            <a:avLst/>
          </a:prstGeom>
          <a:noFill/>
          <a:ln cap="flat" cmpd="sng" w="19050">
            <a:solidFill>
              <a:srgbClr val="C9D3D5"/>
            </a:solidFill>
            <a:prstDash val="solid"/>
            <a:round/>
            <a:headEnd len="sm" w="sm" type="none"/>
            <a:tailEnd len="sm" w="sm" type="none"/>
          </a:ln>
        </p:spPr>
      </p:cxnSp>
      <p:cxnSp>
        <p:nvCxnSpPr>
          <p:cNvPr id="1171" name="Google Shape;1171;p20"/>
          <p:cNvCxnSpPr/>
          <p:nvPr/>
        </p:nvCxnSpPr>
        <p:spPr>
          <a:xfrm>
            <a:off x="5289100" y="2255925"/>
            <a:ext cx="3397800" cy="0"/>
          </a:xfrm>
          <a:prstGeom prst="straightConnector1">
            <a:avLst/>
          </a:prstGeom>
          <a:noFill/>
          <a:ln cap="flat" cmpd="sng" w="19050">
            <a:solidFill>
              <a:srgbClr val="C9D3D5"/>
            </a:solidFill>
            <a:prstDash val="solid"/>
            <a:round/>
            <a:headEnd len="sm" w="sm" type="none"/>
            <a:tailEnd len="sm" w="sm" type="none"/>
          </a:ln>
        </p:spPr>
      </p:cxnSp>
      <p:cxnSp>
        <p:nvCxnSpPr>
          <p:cNvPr id="1172" name="Google Shape;1172;p20"/>
          <p:cNvCxnSpPr/>
          <p:nvPr/>
        </p:nvCxnSpPr>
        <p:spPr>
          <a:xfrm>
            <a:off x="5289100" y="3113650"/>
            <a:ext cx="3397800" cy="0"/>
          </a:xfrm>
          <a:prstGeom prst="straightConnector1">
            <a:avLst/>
          </a:prstGeom>
          <a:noFill/>
          <a:ln cap="flat" cmpd="sng" w="19050">
            <a:solidFill>
              <a:srgbClr val="C9D3D5"/>
            </a:solidFill>
            <a:prstDash val="solid"/>
            <a:round/>
            <a:headEnd len="sm" w="sm" type="none"/>
            <a:tailEnd len="sm" w="sm" type="none"/>
          </a:ln>
        </p:spPr>
      </p:cxnSp>
      <p:sp>
        <p:nvSpPr>
          <p:cNvPr id="1173" name="Google Shape;1173;p20"/>
          <p:cNvSpPr txBox="1"/>
          <p:nvPr/>
        </p:nvSpPr>
        <p:spPr>
          <a:xfrm>
            <a:off x="4791456" y="721300"/>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   Motivation</a:t>
            </a:r>
            <a:endParaRPr b="0" i="0" sz="1400" u="none" cap="none" strike="noStrike">
              <a:solidFill>
                <a:srgbClr val="000000"/>
              </a:solidFill>
              <a:latin typeface="Arial"/>
              <a:ea typeface="Arial"/>
              <a:cs typeface="Arial"/>
              <a:sym typeface="Arial"/>
            </a:endParaRPr>
          </a:p>
        </p:txBody>
      </p:sp>
      <p:cxnSp>
        <p:nvCxnSpPr>
          <p:cNvPr id="1174" name="Google Shape;1174;p20"/>
          <p:cNvCxnSpPr/>
          <p:nvPr/>
        </p:nvCxnSpPr>
        <p:spPr>
          <a:xfrm>
            <a:off x="5289100" y="3971375"/>
            <a:ext cx="3397800" cy="0"/>
          </a:xfrm>
          <a:prstGeom prst="straightConnector1">
            <a:avLst/>
          </a:prstGeom>
          <a:noFill/>
          <a:ln cap="flat" cmpd="sng" w="19050">
            <a:solidFill>
              <a:srgbClr val="C9D3D5"/>
            </a:solidFill>
            <a:prstDash val="solid"/>
            <a:round/>
            <a:headEnd len="sm" w="sm" type="none"/>
            <a:tailEnd len="sm" w="sm" type="none"/>
          </a:ln>
        </p:spPr>
      </p:cxnSp>
      <p:cxnSp>
        <p:nvCxnSpPr>
          <p:cNvPr id="1175" name="Google Shape;1175;p20"/>
          <p:cNvCxnSpPr/>
          <p:nvPr/>
        </p:nvCxnSpPr>
        <p:spPr>
          <a:xfrm>
            <a:off x="5289100" y="4829100"/>
            <a:ext cx="3397800" cy="0"/>
          </a:xfrm>
          <a:prstGeom prst="straightConnector1">
            <a:avLst/>
          </a:prstGeom>
          <a:noFill/>
          <a:ln cap="flat" cmpd="sng" w="19050">
            <a:solidFill>
              <a:srgbClr val="C9D3D5"/>
            </a:solidFill>
            <a:prstDash val="solid"/>
            <a:round/>
            <a:headEnd len="sm" w="sm" type="none"/>
            <a:tailEnd len="sm" w="sm" type="none"/>
          </a:ln>
        </p:spPr>
      </p:cxnSp>
      <p:sp>
        <p:nvSpPr>
          <p:cNvPr id="1176" name="Google Shape;1176;p20"/>
          <p:cNvSpPr txBox="1"/>
          <p:nvPr/>
        </p:nvSpPr>
        <p:spPr>
          <a:xfrm>
            <a:off x="4791456" y="1593913"/>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II.  Problem Description</a:t>
            </a:r>
            <a:endParaRPr b="0" i="0" sz="1400" u="none" cap="none" strike="noStrike">
              <a:solidFill>
                <a:srgbClr val="000000"/>
              </a:solidFill>
              <a:latin typeface="Arial"/>
              <a:ea typeface="Arial"/>
              <a:cs typeface="Arial"/>
              <a:sym typeface="Arial"/>
            </a:endParaRPr>
          </a:p>
        </p:txBody>
      </p:sp>
      <p:sp>
        <p:nvSpPr>
          <p:cNvPr id="1177" name="Google Shape;1177;p20"/>
          <p:cNvSpPr txBox="1"/>
          <p:nvPr/>
        </p:nvSpPr>
        <p:spPr>
          <a:xfrm>
            <a:off x="4791456" y="2466550"/>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III. Solution Proposal</a:t>
            </a:r>
            <a:endParaRPr b="0" i="0" sz="1400" u="none" cap="none" strike="noStrike">
              <a:solidFill>
                <a:srgbClr val="000000"/>
              </a:solidFill>
              <a:latin typeface="Arial"/>
              <a:ea typeface="Arial"/>
              <a:cs typeface="Arial"/>
              <a:sym typeface="Arial"/>
            </a:endParaRPr>
          </a:p>
        </p:txBody>
      </p:sp>
      <p:sp>
        <p:nvSpPr>
          <p:cNvPr id="1178" name="Google Shape;1178;p20"/>
          <p:cNvSpPr txBox="1"/>
          <p:nvPr/>
        </p:nvSpPr>
        <p:spPr>
          <a:xfrm>
            <a:off x="4791455" y="3339163"/>
            <a:ext cx="3460519"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IV. Blockers and </a:t>
            </a:r>
            <a:r>
              <a:rPr b="1" lang="en" sz="1600">
                <a:solidFill>
                  <a:schemeClr val="accent4"/>
                </a:solidFill>
                <a:latin typeface="Nunito Sans"/>
                <a:ea typeface="Nunito Sans"/>
                <a:cs typeface="Nunito Sans"/>
                <a:sym typeface="Nunito Sans"/>
              </a:rPr>
              <a:t>Lessons </a:t>
            </a:r>
            <a:r>
              <a:rPr b="1" i="0" lang="en" sz="1600" u="none" cap="none" strike="noStrike">
                <a:solidFill>
                  <a:srgbClr val="203449"/>
                </a:solidFill>
                <a:latin typeface="Nunito Sans"/>
                <a:ea typeface="Nunito Sans"/>
                <a:cs typeface="Nunito Sans"/>
                <a:sym typeface="Nunito Sans"/>
              </a:rPr>
              <a:t>Learned</a:t>
            </a:r>
            <a:endParaRPr b="1" i="0" sz="1600" u="none" cap="none" strike="noStrike">
              <a:solidFill>
                <a:srgbClr val="203449"/>
              </a:solidFill>
              <a:latin typeface="Nunito Sans"/>
              <a:ea typeface="Nunito Sans"/>
              <a:cs typeface="Nunito Sans"/>
              <a:sym typeface="Nunito Sans"/>
            </a:endParaRPr>
          </a:p>
        </p:txBody>
      </p:sp>
      <p:sp>
        <p:nvSpPr>
          <p:cNvPr id="1179" name="Google Shape;1179;p20"/>
          <p:cNvSpPr txBox="1"/>
          <p:nvPr/>
        </p:nvSpPr>
        <p:spPr>
          <a:xfrm>
            <a:off x="4791456" y="4211825"/>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V.  Q&amp;A</a:t>
            </a:r>
            <a:endParaRPr b="0" i="0" sz="1400" u="none" cap="none" strike="noStrike">
              <a:solidFill>
                <a:srgbClr val="000000"/>
              </a:solidFill>
              <a:latin typeface="Arial"/>
              <a:ea typeface="Arial"/>
              <a:cs typeface="Arial"/>
              <a:sym typeface="Arial"/>
            </a:endParaRPr>
          </a:p>
        </p:txBody>
      </p:sp>
      <p:sp>
        <p:nvSpPr>
          <p:cNvPr id="1180" name="Google Shape;1180;p20"/>
          <p:cNvSpPr/>
          <p:nvPr/>
        </p:nvSpPr>
        <p:spPr>
          <a:xfrm>
            <a:off x="8251975" y="1616734"/>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0"/>
          <p:cNvSpPr/>
          <p:nvPr/>
        </p:nvSpPr>
        <p:spPr>
          <a:xfrm>
            <a:off x="8251975" y="2489369"/>
            <a:ext cx="320525"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0"/>
          <p:cNvSpPr/>
          <p:nvPr/>
        </p:nvSpPr>
        <p:spPr>
          <a:xfrm>
            <a:off x="8251975" y="3362003"/>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0"/>
          <p:cNvSpPr/>
          <p:nvPr/>
        </p:nvSpPr>
        <p:spPr>
          <a:xfrm>
            <a:off x="8251975" y="4234638"/>
            <a:ext cx="320525"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0"/>
          <p:cNvSpPr/>
          <p:nvPr/>
        </p:nvSpPr>
        <p:spPr>
          <a:xfrm>
            <a:off x="8291125" y="781750"/>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0"/>
          <p:cNvSpPr/>
          <p:nvPr/>
        </p:nvSpPr>
        <p:spPr>
          <a:xfrm>
            <a:off x="8251975" y="74407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0"/>
          <p:cNvSpPr/>
          <p:nvPr/>
        </p:nvSpPr>
        <p:spPr>
          <a:xfrm>
            <a:off x="8285029" y="1661463"/>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0"/>
          <p:cNvSpPr/>
          <p:nvPr/>
        </p:nvSpPr>
        <p:spPr>
          <a:xfrm>
            <a:off x="8285029" y="2527901"/>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0"/>
          <p:cNvSpPr/>
          <p:nvPr/>
        </p:nvSpPr>
        <p:spPr>
          <a:xfrm>
            <a:off x="8294554" y="3404201"/>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0"/>
          <p:cNvSpPr/>
          <p:nvPr/>
        </p:nvSpPr>
        <p:spPr>
          <a:xfrm>
            <a:off x="8285029" y="4275977"/>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en" sz="9600" u="none" cap="none" strike="noStrike">
                <a:solidFill>
                  <a:schemeClr val="accent4"/>
                </a:solidFill>
                <a:latin typeface="Nunito Sans"/>
                <a:ea typeface="Nunito Sans"/>
                <a:cs typeface="Nunito Sans"/>
                <a:sym typeface="Nunito Sans"/>
              </a:rPr>
              <a:t>Q&amp;A</a:t>
            </a:r>
            <a:endParaRPr b="1" i="0" sz="9600" u="none" cap="none" strike="noStrike">
              <a:solidFill>
                <a:schemeClr val="accent4"/>
              </a:solidFill>
              <a:latin typeface="Nunito Sans"/>
              <a:ea typeface="Nunito Sans"/>
              <a:cs typeface="Nunito Sans"/>
              <a:sym typeface="Nunito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8" name="Shape 1198"/>
        <p:cNvGrpSpPr/>
        <p:nvPr/>
      </p:nvGrpSpPr>
      <p:grpSpPr>
        <a:xfrm>
          <a:off x="0" y="0"/>
          <a:ext cx="0" cy="0"/>
          <a:chOff x="0" y="0"/>
          <a:chExt cx="0" cy="0"/>
        </a:xfrm>
      </p:grpSpPr>
      <p:sp>
        <p:nvSpPr>
          <p:cNvPr id="1199" name="Google Shape;1199;p12"/>
          <p:cNvSpPr txBox="1"/>
          <p:nvPr>
            <p:ph type="title"/>
          </p:nvPr>
        </p:nvSpPr>
        <p:spPr>
          <a:xfrm>
            <a:off x="851950" y="248700"/>
            <a:ext cx="64152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Dark Time Example (</a:t>
            </a:r>
            <a:r>
              <a:rPr lang="en">
                <a:solidFill>
                  <a:schemeClr val="accent4"/>
                </a:solidFill>
              </a:rPr>
              <a:t>Timeline </a:t>
            </a:r>
            <a:r>
              <a:rPr lang="en"/>
              <a:t>s</a:t>
            </a:r>
            <a:r>
              <a:rPr lang="en"/>
              <a:t>park-xml package </a:t>
            </a:r>
            <a:r>
              <a:rPr lang="en"/>
              <a:t>installation</a:t>
            </a:r>
            <a:r>
              <a:rPr lang="en"/>
              <a:t>)</a:t>
            </a:r>
            <a:endParaRPr/>
          </a:p>
        </p:txBody>
      </p:sp>
      <p:pic>
        <p:nvPicPr>
          <p:cNvPr id="1200" name="Google Shape;1200;p12"/>
          <p:cNvPicPr preferRelativeResize="0"/>
          <p:nvPr/>
        </p:nvPicPr>
        <p:blipFill rotWithShape="1">
          <a:blip r:embed="rId3">
            <a:alphaModFix amt="58999"/>
          </a:blip>
          <a:srcRect b="0" l="0" r="0" t="0"/>
          <a:stretch/>
        </p:blipFill>
        <p:spPr>
          <a:xfrm>
            <a:off x="1042316" y="738936"/>
            <a:ext cx="2743200" cy="1042249"/>
          </a:xfrm>
          <a:prstGeom prst="rect">
            <a:avLst/>
          </a:prstGeom>
          <a:noFill/>
          <a:ln>
            <a:noFill/>
          </a:ln>
        </p:spPr>
      </p:pic>
      <p:pic>
        <p:nvPicPr>
          <p:cNvPr id="1201" name="Google Shape;1201;p12"/>
          <p:cNvPicPr preferRelativeResize="0"/>
          <p:nvPr/>
        </p:nvPicPr>
        <p:blipFill rotWithShape="1">
          <a:blip r:embed="rId4">
            <a:alphaModFix amt="70000"/>
          </a:blip>
          <a:srcRect b="0" l="0" r="0" t="0"/>
          <a:stretch/>
        </p:blipFill>
        <p:spPr>
          <a:xfrm>
            <a:off x="4367079" y="727037"/>
            <a:ext cx="3276600" cy="1066027"/>
          </a:xfrm>
          <a:prstGeom prst="rect">
            <a:avLst/>
          </a:prstGeom>
          <a:noFill/>
          <a:ln>
            <a:noFill/>
          </a:ln>
        </p:spPr>
      </p:pic>
      <p:pic>
        <p:nvPicPr>
          <p:cNvPr id="1202" name="Google Shape;1202;p12"/>
          <p:cNvPicPr preferRelativeResize="0"/>
          <p:nvPr/>
        </p:nvPicPr>
        <p:blipFill rotWithShape="1">
          <a:blip r:embed="rId5">
            <a:alphaModFix amt="63000"/>
          </a:blip>
          <a:srcRect b="0" l="0" r="0" t="0"/>
          <a:stretch/>
        </p:blipFill>
        <p:spPr>
          <a:xfrm>
            <a:off x="5600695" y="1334633"/>
            <a:ext cx="3420515" cy="1124847"/>
          </a:xfrm>
          <a:prstGeom prst="rect">
            <a:avLst/>
          </a:prstGeom>
          <a:noFill/>
          <a:ln>
            <a:noFill/>
          </a:ln>
        </p:spPr>
      </p:pic>
      <p:pic>
        <p:nvPicPr>
          <p:cNvPr id="1203" name="Google Shape;1203;p12"/>
          <p:cNvPicPr preferRelativeResize="0"/>
          <p:nvPr/>
        </p:nvPicPr>
        <p:blipFill rotWithShape="1">
          <a:blip r:embed="rId6">
            <a:alphaModFix amt="62000"/>
          </a:blip>
          <a:srcRect b="0" l="0" r="0" t="0"/>
          <a:stretch/>
        </p:blipFill>
        <p:spPr>
          <a:xfrm>
            <a:off x="179396" y="1655105"/>
            <a:ext cx="3057525" cy="1111570"/>
          </a:xfrm>
          <a:prstGeom prst="rect">
            <a:avLst/>
          </a:prstGeom>
          <a:noFill/>
          <a:ln>
            <a:noFill/>
          </a:ln>
        </p:spPr>
      </p:pic>
      <p:pic>
        <p:nvPicPr>
          <p:cNvPr id="1204" name="Google Shape;1204;p12"/>
          <p:cNvPicPr preferRelativeResize="0"/>
          <p:nvPr/>
        </p:nvPicPr>
        <p:blipFill rotWithShape="1">
          <a:blip r:embed="rId7">
            <a:alphaModFix amt="58000"/>
          </a:blip>
          <a:srcRect b="0" l="0" r="0" t="0"/>
          <a:stretch/>
        </p:blipFill>
        <p:spPr>
          <a:xfrm>
            <a:off x="2789496" y="1655091"/>
            <a:ext cx="3395820" cy="1003647"/>
          </a:xfrm>
          <a:prstGeom prst="rect">
            <a:avLst/>
          </a:prstGeom>
          <a:noFill/>
          <a:ln>
            <a:noFill/>
          </a:ln>
        </p:spPr>
      </p:pic>
      <p:pic>
        <p:nvPicPr>
          <p:cNvPr id="1205" name="Google Shape;1205;p12"/>
          <p:cNvPicPr preferRelativeResize="0"/>
          <p:nvPr/>
        </p:nvPicPr>
        <p:blipFill rotWithShape="1">
          <a:blip r:embed="rId8">
            <a:alphaModFix/>
          </a:blip>
          <a:srcRect b="0" l="0" r="0" t="0"/>
          <a:stretch/>
        </p:blipFill>
        <p:spPr>
          <a:xfrm>
            <a:off x="480190" y="3403604"/>
            <a:ext cx="1428949" cy="1295581"/>
          </a:xfrm>
          <a:prstGeom prst="rect">
            <a:avLst/>
          </a:prstGeom>
          <a:noFill/>
          <a:ln>
            <a:noFill/>
          </a:ln>
        </p:spPr>
      </p:pic>
      <p:pic>
        <p:nvPicPr>
          <p:cNvPr id="1206" name="Google Shape;1206;p12"/>
          <p:cNvPicPr preferRelativeResize="0"/>
          <p:nvPr/>
        </p:nvPicPr>
        <p:blipFill rotWithShape="1">
          <a:blip r:embed="rId9">
            <a:alphaModFix/>
          </a:blip>
          <a:srcRect b="0" l="0" r="0" t="0"/>
          <a:stretch/>
        </p:blipFill>
        <p:spPr>
          <a:xfrm>
            <a:off x="3865014" y="3451659"/>
            <a:ext cx="1362265" cy="1314633"/>
          </a:xfrm>
          <a:prstGeom prst="rect">
            <a:avLst/>
          </a:prstGeom>
          <a:noFill/>
          <a:ln>
            <a:noFill/>
          </a:ln>
        </p:spPr>
      </p:pic>
      <p:pic>
        <p:nvPicPr>
          <p:cNvPr id="1207" name="Google Shape;1207;p12"/>
          <p:cNvPicPr preferRelativeResize="0"/>
          <p:nvPr/>
        </p:nvPicPr>
        <p:blipFill rotWithShape="1">
          <a:blip r:embed="rId10">
            <a:alphaModFix/>
          </a:blip>
          <a:srcRect b="0" l="0" r="0" t="0"/>
          <a:stretch/>
        </p:blipFill>
        <p:spPr>
          <a:xfrm>
            <a:off x="2286995" y="3465937"/>
            <a:ext cx="1267002" cy="1257475"/>
          </a:xfrm>
          <a:prstGeom prst="rect">
            <a:avLst/>
          </a:prstGeom>
          <a:noFill/>
          <a:ln>
            <a:noFill/>
          </a:ln>
        </p:spPr>
      </p:pic>
      <p:pic>
        <p:nvPicPr>
          <p:cNvPr id="1208" name="Google Shape;1208;p12"/>
          <p:cNvPicPr preferRelativeResize="0"/>
          <p:nvPr/>
        </p:nvPicPr>
        <p:blipFill rotWithShape="1">
          <a:blip r:embed="rId11">
            <a:alphaModFix/>
          </a:blip>
          <a:srcRect b="0" l="0" r="0" t="0"/>
          <a:stretch/>
        </p:blipFill>
        <p:spPr>
          <a:xfrm>
            <a:off x="7177703" y="3327393"/>
            <a:ext cx="1486107" cy="1371791"/>
          </a:xfrm>
          <a:prstGeom prst="rect">
            <a:avLst/>
          </a:prstGeom>
          <a:noFill/>
          <a:ln>
            <a:noFill/>
          </a:ln>
        </p:spPr>
      </p:pic>
      <p:pic>
        <p:nvPicPr>
          <p:cNvPr id="1209" name="Google Shape;1209;p12"/>
          <p:cNvPicPr preferRelativeResize="0"/>
          <p:nvPr/>
        </p:nvPicPr>
        <p:blipFill rotWithShape="1">
          <a:blip r:embed="rId12">
            <a:alphaModFix/>
          </a:blip>
          <a:srcRect b="0" l="0" r="0" t="0"/>
          <a:stretch/>
        </p:blipFill>
        <p:spPr>
          <a:xfrm>
            <a:off x="5385714" y="3327394"/>
            <a:ext cx="1390844" cy="1371791"/>
          </a:xfrm>
          <a:prstGeom prst="rect">
            <a:avLst/>
          </a:prstGeom>
          <a:noFill/>
          <a:ln>
            <a:noFill/>
          </a:ln>
        </p:spPr>
      </p:pic>
      <p:pic>
        <p:nvPicPr>
          <p:cNvPr descr="Michael Rosen Nice Meme sharpening sound replacer at Monster Hunter Rise -  Nexus mods and community" id="1210" name="Google Shape;1210;p12"/>
          <p:cNvPicPr preferRelativeResize="0"/>
          <p:nvPr/>
        </p:nvPicPr>
        <p:blipFill rotWithShape="1">
          <a:blip r:embed="rId13">
            <a:alphaModFix/>
          </a:blip>
          <a:srcRect b="0" l="0" r="0" t="0"/>
          <a:stretch/>
        </p:blipFill>
        <p:spPr>
          <a:xfrm>
            <a:off x="6398566" y="2609435"/>
            <a:ext cx="940491" cy="940491"/>
          </a:xfrm>
          <a:prstGeom prst="rect">
            <a:avLst/>
          </a:prstGeom>
          <a:noFill/>
          <a:ln>
            <a:noFill/>
          </a:ln>
        </p:spPr>
      </p:pic>
      <p:pic>
        <p:nvPicPr>
          <p:cNvPr id="1211" name="Google Shape;1211;p12"/>
          <p:cNvPicPr preferRelativeResize="0"/>
          <p:nvPr/>
        </p:nvPicPr>
        <p:blipFill rotWithShape="1">
          <a:blip r:embed="rId14">
            <a:alphaModFix/>
          </a:blip>
          <a:srcRect b="0" l="0" r="0" t="0"/>
          <a:stretch/>
        </p:blipFill>
        <p:spPr>
          <a:xfrm>
            <a:off x="1629629" y="2638009"/>
            <a:ext cx="816840" cy="827928"/>
          </a:xfrm>
          <a:prstGeom prst="rect">
            <a:avLst/>
          </a:prstGeom>
          <a:noFill/>
          <a:ln>
            <a:noFill/>
          </a:ln>
        </p:spPr>
      </p:pic>
      <p:pic>
        <p:nvPicPr>
          <p:cNvPr descr="Error on line 42 : r/ProgrammerHumor" id="1212" name="Google Shape;1212;p12"/>
          <p:cNvPicPr preferRelativeResize="0"/>
          <p:nvPr/>
        </p:nvPicPr>
        <p:blipFill rotWithShape="1">
          <a:blip r:embed="rId15">
            <a:alphaModFix/>
          </a:blip>
          <a:srcRect b="51405" l="60107" r="3781" t="4836"/>
          <a:stretch/>
        </p:blipFill>
        <p:spPr>
          <a:xfrm>
            <a:off x="3012624" y="2689639"/>
            <a:ext cx="998089" cy="799372"/>
          </a:xfrm>
          <a:prstGeom prst="rect">
            <a:avLst/>
          </a:prstGeom>
          <a:noFill/>
          <a:ln>
            <a:noFill/>
          </a:ln>
        </p:spPr>
      </p:pic>
      <p:pic>
        <p:nvPicPr>
          <p:cNvPr id="1213" name="Google Shape;1213;p12"/>
          <p:cNvPicPr preferRelativeResize="0"/>
          <p:nvPr/>
        </p:nvPicPr>
        <p:blipFill rotWithShape="1">
          <a:blip r:embed="rId16">
            <a:alphaModFix/>
          </a:blip>
          <a:srcRect b="0" l="0" r="0" t="0"/>
          <a:stretch/>
        </p:blipFill>
        <p:spPr>
          <a:xfrm>
            <a:off x="4790543" y="2687094"/>
            <a:ext cx="1009791" cy="843080"/>
          </a:xfrm>
          <a:prstGeom prst="rect">
            <a:avLst/>
          </a:prstGeom>
          <a:noFill/>
          <a:ln>
            <a:noFill/>
          </a:ln>
        </p:spPr>
      </p:pic>
      <p:pic>
        <p:nvPicPr>
          <p:cNvPr descr="31 Programming Memes That Are So Relatable and You will ROFL | by Naina  Chaturvedi | DataDrivenInvestor" id="1214" name="Google Shape;1214;p12"/>
          <p:cNvPicPr preferRelativeResize="0"/>
          <p:nvPr/>
        </p:nvPicPr>
        <p:blipFill rotWithShape="1">
          <a:blip r:embed="rId17">
            <a:alphaModFix/>
          </a:blip>
          <a:srcRect b="0" l="0" r="0" t="0"/>
          <a:stretch/>
        </p:blipFill>
        <p:spPr>
          <a:xfrm>
            <a:off x="25561" y="2756406"/>
            <a:ext cx="1285210" cy="704456"/>
          </a:xfrm>
          <a:prstGeom prst="rect">
            <a:avLst/>
          </a:prstGeom>
          <a:noFill/>
          <a:ln>
            <a:noFill/>
          </a:ln>
        </p:spPr>
      </p:pic>
      <p:pic>
        <p:nvPicPr>
          <p:cNvPr id="1215" name="Google Shape;1215;p12"/>
          <p:cNvPicPr preferRelativeResize="0"/>
          <p:nvPr/>
        </p:nvPicPr>
        <p:blipFill rotWithShape="1">
          <a:blip r:embed="rId18">
            <a:alphaModFix/>
          </a:blip>
          <a:srcRect b="0" l="0" r="0" t="0"/>
          <a:stretch/>
        </p:blipFill>
        <p:spPr>
          <a:xfrm>
            <a:off x="7937288" y="2658657"/>
            <a:ext cx="1085907" cy="84205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2"/>
          <p:cNvSpPr txBox="1"/>
          <p:nvPr>
            <p:ph type="title"/>
          </p:nvPr>
        </p:nvSpPr>
        <p:spPr>
          <a:xfrm>
            <a:off x="3309650" y="602550"/>
            <a:ext cx="6367800" cy="40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chemeClr val="accent4"/>
                </a:solidFill>
                <a:latin typeface="Nunito Sans"/>
                <a:ea typeface="Nunito Sans"/>
                <a:cs typeface="Nunito Sans"/>
                <a:sym typeface="Nunito Sans"/>
              </a:rPr>
              <a:t>Thanks!</a:t>
            </a:r>
            <a:endParaRPr b="1" i="0" sz="5000" u="none" cap="none" strike="noStrike">
              <a:solidFill>
                <a:schemeClr val="accent4"/>
              </a:solidFill>
              <a:latin typeface="Nunito Sans"/>
              <a:ea typeface="Nunito Sans"/>
              <a:cs typeface="Nunito Sans"/>
              <a:sym typeface="Nunit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1"/>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Help in dark times</a:t>
            </a:r>
            <a:endParaRPr/>
          </a:p>
        </p:txBody>
      </p:sp>
      <p:pic>
        <p:nvPicPr>
          <p:cNvPr descr="Python google search Memes - Imgflip" id="1226" name="Google Shape;1226;p11"/>
          <p:cNvPicPr preferRelativeResize="0"/>
          <p:nvPr/>
        </p:nvPicPr>
        <p:blipFill rotWithShape="1">
          <a:blip r:embed="rId3">
            <a:alphaModFix/>
          </a:blip>
          <a:srcRect b="0" l="0" r="0" t="0"/>
          <a:stretch/>
        </p:blipFill>
        <p:spPr>
          <a:xfrm>
            <a:off x="571500" y="2656897"/>
            <a:ext cx="1731824" cy="2075116"/>
          </a:xfrm>
          <a:prstGeom prst="rect">
            <a:avLst/>
          </a:prstGeom>
          <a:noFill/>
          <a:ln>
            <a:noFill/>
          </a:ln>
        </p:spPr>
      </p:pic>
      <p:pic>
        <p:nvPicPr>
          <p:cNvPr descr="Сomics meme: &quot;Google Search My Code Stackoverflow&quot; - Comics - Meme -arsenal.com" id="1227" name="Google Shape;1227;p11"/>
          <p:cNvPicPr preferRelativeResize="0"/>
          <p:nvPr/>
        </p:nvPicPr>
        <p:blipFill rotWithShape="1">
          <a:blip r:embed="rId4">
            <a:alphaModFix/>
          </a:blip>
          <a:srcRect b="10506" l="358" r="0" t="0"/>
          <a:stretch/>
        </p:blipFill>
        <p:spPr>
          <a:xfrm>
            <a:off x="2514592" y="2872174"/>
            <a:ext cx="2270256" cy="1716810"/>
          </a:xfrm>
          <a:prstGeom prst="rect">
            <a:avLst/>
          </a:prstGeom>
          <a:noFill/>
          <a:ln>
            <a:noFill/>
          </a:ln>
        </p:spPr>
      </p:pic>
      <p:pic>
        <p:nvPicPr>
          <p:cNvPr descr="Stack Overflow Search Engine. Overview | by Parv Gupta | The Startup |  Medium" id="1228" name="Google Shape;1228;p11"/>
          <p:cNvPicPr preferRelativeResize="0"/>
          <p:nvPr/>
        </p:nvPicPr>
        <p:blipFill rotWithShape="1">
          <a:blip r:embed="rId5">
            <a:alphaModFix/>
          </a:blip>
          <a:srcRect b="0" l="0" r="0" t="0"/>
          <a:stretch/>
        </p:blipFill>
        <p:spPr>
          <a:xfrm>
            <a:off x="5085562" y="2810376"/>
            <a:ext cx="2268252" cy="884555"/>
          </a:xfrm>
          <a:prstGeom prst="rect">
            <a:avLst/>
          </a:prstGeom>
          <a:noFill/>
          <a:ln>
            <a:noFill/>
          </a:ln>
        </p:spPr>
      </p:pic>
      <p:pic>
        <p:nvPicPr>
          <p:cNvPr descr="Google Cloud documentation updates | Google Cloud Blog" id="1229" name="Google Shape;1229;p11"/>
          <p:cNvPicPr preferRelativeResize="0"/>
          <p:nvPr/>
        </p:nvPicPr>
        <p:blipFill rotWithShape="1">
          <a:blip r:embed="rId6">
            <a:alphaModFix/>
          </a:blip>
          <a:srcRect b="0" l="0" r="0" t="0"/>
          <a:stretch/>
        </p:blipFill>
        <p:spPr>
          <a:xfrm>
            <a:off x="617986" y="919888"/>
            <a:ext cx="3144566" cy="1544441"/>
          </a:xfrm>
          <a:prstGeom prst="rect">
            <a:avLst/>
          </a:prstGeom>
          <a:noFill/>
          <a:ln>
            <a:noFill/>
          </a:ln>
        </p:spPr>
      </p:pic>
      <p:pic>
        <p:nvPicPr>
          <p:cNvPr id="1230" name="Google Shape;1230;p11"/>
          <p:cNvPicPr preferRelativeResize="0"/>
          <p:nvPr/>
        </p:nvPicPr>
        <p:blipFill rotWithShape="1">
          <a:blip r:embed="rId7">
            <a:alphaModFix/>
          </a:blip>
          <a:srcRect b="0" l="0" r="0" t="0"/>
          <a:stretch/>
        </p:blipFill>
        <p:spPr>
          <a:xfrm>
            <a:off x="3997987" y="851725"/>
            <a:ext cx="2395975" cy="1680775"/>
          </a:xfrm>
          <a:prstGeom prst="rect">
            <a:avLst/>
          </a:prstGeom>
          <a:noFill/>
          <a:ln>
            <a:noFill/>
          </a:ln>
        </p:spPr>
      </p:pic>
      <p:pic>
        <p:nvPicPr>
          <p:cNvPr descr="Foto de perfil de jorge.ma" id="1231" name="Google Shape;1231;p11"/>
          <p:cNvPicPr preferRelativeResize="0"/>
          <p:nvPr/>
        </p:nvPicPr>
        <p:blipFill rotWithShape="1">
          <a:blip r:embed="rId8">
            <a:alphaModFix/>
          </a:blip>
          <a:srcRect b="0" l="0" r="0" t="0"/>
          <a:stretch/>
        </p:blipFill>
        <p:spPr>
          <a:xfrm>
            <a:off x="7578949" y="3244275"/>
            <a:ext cx="1344724" cy="1344700"/>
          </a:xfrm>
          <a:prstGeom prst="rect">
            <a:avLst/>
          </a:prstGeom>
          <a:noFill/>
          <a:ln>
            <a:noFill/>
          </a:ln>
        </p:spPr>
      </p:pic>
      <p:pic>
        <p:nvPicPr>
          <p:cNvPr descr="Andrew McDonnell - English Instructor - Wizeline Academy | LinkedIn" id="1232" name="Google Shape;1232;p11"/>
          <p:cNvPicPr preferRelativeResize="0"/>
          <p:nvPr/>
        </p:nvPicPr>
        <p:blipFill rotWithShape="1">
          <a:blip r:embed="rId9">
            <a:alphaModFix/>
          </a:blip>
          <a:srcRect b="0" l="24440" r="20956" t="0"/>
          <a:stretch/>
        </p:blipFill>
        <p:spPr>
          <a:xfrm>
            <a:off x="5046774" y="3751075"/>
            <a:ext cx="2270256" cy="1037106"/>
          </a:xfrm>
          <a:prstGeom prst="rect">
            <a:avLst/>
          </a:prstGeom>
          <a:noFill/>
          <a:ln>
            <a:noFill/>
          </a:ln>
        </p:spPr>
      </p:pic>
      <p:pic>
        <p:nvPicPr>
          <p:cNvPr id="1233" name="Google Shape;1233;p11"/>
          <p:cNvPicPr preferRelativeResize="0"/>
          <p:nvPr/>
        </p:nvPicPr>
        <p:blipFill>
          <a:blip r:embed="rId10">
            <a:alphaModFix/>
          </a:blip>
          <a:stretch>
            <a:fillRect/>
          </a:stretch>
        </p:blipFill>
        <p:spPr>
          <a:xfrm>
            <a:off x="6629396" y="547583"/>
            <a:ext cx="2282525" cy="210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7" name="Shape 907"/>
        <p:cNvGrpSpPr/>
        <p:nvPr/>
      </p:nvGrpSpPr>
      <p:grpSpPr>
        <a:xfrm>
          <a:off x="0" y="0"/>
          <a:ext cx="0" cy="0"/>
          <a:chOff x="0" y="0"/>
          <a:chExt cx="0" cy="0"/>
        </a:xfrm>
      </p:grpSpPr>
      <p:sp>
        <p:nvSpPr>
          <p:cNvPr id="908" name="Google Shape;908;p4"/>
          <p:cNvSpPr txBox="1"/>
          <p:nvPr>
            <p:ph idx="1" type="body"/>
          </p:nvPr>
        </p:nvSpPr>
        <p:spPr>
          <a:xfrm>
            <a:off x="851950" y="1439325"/>
            <a:ext cx="4224000" cy="2974179"/>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Nunito Sans"/>
              <a:buChar char="●"/>
            </a:pPr>
            <a:r>
              <a:rPr lang="en"/>
              <a:t>Get a better understanding of the concepts and world of data engineering</a:t>
            </a:r>
            <a:endParaRPr/>
          </a:p>
          <a:p>
            <a:pPr indent="-228600" lvl="0" marL="457200" rtl="0" algn="l">
              <a:lnSpc>
                <a:spcPct val="100000"/>
              </a:lnSpc>
              <a:spcBef>
                <a:spcPts val="0"/>
              </a:spcBef>
              <a:spcAft>
                <a:spcPts val="0"/>
              </a:spcAft>
              <a:buSzPts val="1400"/>
              <a:buFont typeface="Nunito Sans"/>
              <a:buNone/>
            </a:pPr>
            <a:r>
              <a:t/>
            </a:r>
            <a:endParaRPr/>
          </a:p>
          <a:p>
            <a:pPr indent="-317500" lvl="0" marL="457200" rtl="0" algn="l">
              <a:lnSpc>
                <a:spcPct val="100000"/>
              </a:lnSpc>
              <a:spcBef>
                <a:spcPts val="0"/>
              </a:spcBef>
              <a:spcAft>
                <a:spcPts val="0"/>
              </a:spcAft>
              <a:buSzPts val="1400"/>
              <a:buFont typeface="Nunito Sans"/>
              <a:buChar char="●"/>
            </a:pPr>
            <a:r>
              <a:rPr lang="en"/>
              <a:t>Work on a D.E. Project in order to put in practice my knowledge</a:t>
            </a:r>
            <a:endParaRPr/>
          </a:p>
          <a:p>
            <a:pPr indent="0" lvl="0" marL="1397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Font typeface="Nunito Sans"/>
              <a:buChar char="●"/>
            </a:pPr>
            <a:r>
              <a:rPr lang="en"/>
              <a:t>Getting used to working with cloud services following best practices</a:t>
            </a:r>
            <a:endParaRPr/>
          </a:p>
          <a:p>
            <a:pPr indent="-228600" lvl="0" marL="457200" rtl="0" algn="l">
              <a:lnSpc>
                <a:spcPct val="100000"/>
              </a:lnSpc>
              <a:spcBef>
                <a:spcPts val="0"/>
              </a:spcBef>
              <a:spcAft>
                <a:spcPts val="0"/>
              </a:spcAft>
              <a:buSzPts val="1400"/>
              <a:buFont typeface="Nunito Sans"/>
              <a:buNone/>
            </a:pPr>
            <a:r>
              <a:t/>
            </a:r>
            <a:endParaRPr/>
          </a:p>
          <a:p>
            <a:pPr indent="-317500" lvl="0" marL="457200" rtl="0" algn="l">
              <a:lnSpc>
                <a:spcPct val="100000"/>
              </a:lnSpc>
              <a:spcBef>
                <a:spcPts val="0"/>
              </a:spcBef>
              <a:spcAft>
                <a:spcPts val="0"/>
              </a:spcAft>
              <a:buSzPts val="1400"/>
              <a:buFont typeface="Nunito Sans"/>
              <a:buChar char="●"/>
            </a:pPr>
            <a:r>
              <a:rPr lang="en"/>
              <a:t>Challenge myself and personal growth</a:t>
            </a:r>
            <a:endParaRPr/>
          </a:p>
          <a:p>
            <a:pPr indent="-228600" lvl="0" marL="457200" rtl="0" algn="l">
              <a:lnSpc>
                <a:spcPct val="100000"/>
              </a:lnSpc>
              <a:spcBef>
                <a:spcPts val="0"/>
              </a:spcBef>
              <a:spcAft>
                <a:spcPts val="0"/>
              </a:spcAft>
              <a:buSzPts val="1400"/>
              <a:buFont typeface="Nunito Sans"/>
              <a:buNone/>
            </a:pPr>
            <a:r>
              <a:t/>
            </a:r>
            <a:endParaRPr/>
          </a:p>
        </p:txBody>
      </p:sp>
      <p:sp>
        <p:nvSpPr>
          <p:cNvPr id="909" name="Google Shape;909;p4"/>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Motivation</a:t>
            </a:r>
            <a:endParaRPr/>
          </a:p>
        </p:txBody>
      </p:sp>
      <p:pic>
        <p:nvPicPr>
          <p:cNvPr descr="How Much Do Data Engineers Earn in 2020? | LearnSQL.com" id="910" name="Google Shape;910;p4"/>
          <p:cNvPicPr preferRelativeResize="0"/>
          <p:nvPr>
            <p:ph idx="2" type="pic"/>
          </p:nvPr>
        </p:nvPicPr>
        <p:blipFill rotWithShape="1">
          <a:blip r:embed="rId3">
            <a:alphaModFix/>
          </a:blip>
          <a:srcRect b="-30802" l="-332" r="809" t="-29418"/>
          <a:stretch/>
        </p:blipFill>
        <p:spPr>
          <a:xfrm>
            <a:off x="5266944" y="475488"/>
            <a:ext cx="3572256" cy="422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4" name="Shape 914"/>
        <p:cNvGrpSpPr/>
        <p:nvPr/>
      </p:nvGrpSpPr>
      <p:grpSpPr>
        <a:xfrm>
          <a:off x="0" y="0"/>
          <a:ext cx="0" cy="0"/>
          <a:chOff x="0" y="0"/>
          <a:chExt cx="0" cy="0"/>
        </a:xfrm>
      </p:grpSpPr>
      <p:sp>
        <p:nvSpPr>
          <p:cNvPr id="915" name="Google Shape;915;p5"/>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Table of Contents</a:t>
            </a:r>
            <a:endParaRPr/>
          </a:p>
        </p:txBody>
      </p:sp>
      <p:cxnSp>
        <p:nvCxnSpPr>
          <p:cNvPr id="916" name="Google Shape;916;p5"/>
          <p:cNvCxnSpPr/>
          <p:nvPr/>
        </p:nvCxnSpPr>
        <p:spPr>
          <a:xfrm>
            <a:off x="5289100" y="1398200"/>
            <a:ext cx="3397800" cy="0"/>
          </a:xfrm>
          <a:prstGeom prst="straightConnector1">
            <a:avLst/>
          </a:prstGeom>
          <a:noFill/>
          <a:ln cap="flat" cmpd="sng" w="19050">
            <a:solidFill>
              <a:srgbClr val="C9D3D5"/>
            </a:solidFill>
            <a:prstDash val="solid"/>
            <a:round/>
            <a:headEnd len="sm" w="sm" type="none"/>
            <a:tailEnd len="sm" w="sm" type="none"/>
          </a:ln>
        </p:spPr>
      </p:cxnSp>
      <p:cxnSp>
        <p:nvCxnSpPr>
          <p:cNvPr id="917" name="Google Shape;917;p5"/>
          <p:cNvCxnSpPr/>
          <p:nvPr/>
        </p:nvCxnSpPr>
        <p:spPr>
          <a:xfrm>
            <a:off x="5289100" y="2255925"/>
            <a:ext cx="3397800" cy="0"/>
          </a:xfrm>
          <a:prstGeom prst="straightConnector1">
            <a:avLst/>
          </a:prstGeom>
          <a:noFill/>
          <a:ln cap="flat" cmpd="sng" w="19050">
            <a:solidFill>
              <a:srgbClr val="C9D3D5"/>
            </a:solidFill>
            <a:prstDash val="solid"/>
            <a:round/>
            <a:headEnd len="sm" w="sm" type="none"/>
            <a:tailEnd len="sm" w="sm" type="none"/>
          </a:ln>
        </p:spPr>
      </p:cxnSp>
      <p:cxnSp>
        <p:nvCxnSpPr>
          <p:cNvPr id="918" name="Google Shape;918;p5"/>
          <p:cNvCxnSpPr/>
          <p:nvPr/>
        </p:nvCxnSpPr>
        <p:spPr>
          <a:xfrm>
            <a:off x="5289100" y="3113650"/>
            <a:ext cx="3397800" cy="0"/>
          </a:xfrm>
          <a:prstGeom prst="straightConnector1">
            <a:avLst/>
          </a:prstGeom>
          <a:noFill/>
          <a:ln cap="flat" cmpd="sng" w="19050">
            <a:solidFill>
              <a:srgbClr val="C9D3D5"/>
            </a:solidFill>
            <a:prstDash val="solid"/>
            <a:round/>
            <a:headEnd len="sm" w="sm" type="none"/>
            <a:tailEnd len="sm" w="sm" type="none"/>
          </a:ln>
        </p:spPr>
      </p:cxnSp>
      <p:cxnSp>
        <p:nvCxnSpPr>
          <p:cNvPr id="919" name="Google Shape;919;p5"/>
          <p:cNvCxnSpPr/>
          <p:nvPr/>
        </p:nvCxnSpPr>
        <p:spPr>
          <a:xfrm>
            <a:off x="5289100" y="3971375"/>
            <a:ext cx="3397800" cy="0"/>
          </a:xfrm>
          <a:prstGeom prst="straightConnector1">
            <a:avLst/>
          </a:prstGeom>
          <a:noFill/>
          <a:ln cap="flat" cmpd="sng" w="19050">
            <a:solidFill>
              <a:srgbClr val="C9D3D5"/>
            </a:solidFill>
            <a:prstDash val="solid"/>
            <a:round/>
            <a:headEnd len="sm" w="sm" type="none"/>
            <a:tailEnd len="sm" w="sm" type="none"/>
          </a:ln>
        </p:spPr>
      </p:cxnSp>
      <p:cxnSp>
        <p:nvCxnSpPr>
          <p:cNvPr id="920" name="Google Shape;920;p5"/>
          <p:cNvCxnSpPr/>
          <p:nvPr/>
        </p:nvCxnSpPr>
        <p:spPr>
          <a:xfrm>
            <a:off x="5289100" y="4829100"/>
            <a:ext cx="3397800" cy="0"/>
          </a:xfrm>
          <a:prstGeom prst="straightConnector1">
            <a:avLst/>
          </a:prstGeom>
          <a:noFill/>
          <a:ln cap="flat" cmpd="sng" w="19050">
            <a:solidFill>
              <a:srgbClr val="C9D3D5"/>
            </a:solidFill>
            <a:prstDash val="solid"/>
            <a:round/>
            <a:headEnd len="sm" w="sm" type="none"/>
            <a:tailEnd len="sm" w="sm" type="none"/>
          </a:ln>
        </p:spPr>
      </p:cxnSp>
      <p:sp>
        <p:nvSpPr>
          <p:cNvPr id="921" name="Google Shape;921;p5"/>
          <p:cNvSpPr/>
          <p:nvPr/>
        </p:nvSpPr>
        <p:spPr>
          <a:xfrm>
            <a:off x="8251975" y="1616734"/>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5"/>
          <p:cNvSpPr/>
          <p:nvPr/>
        </p:nvSpPr>
        <p:spPr>
          <a:xfrm>
            <a:off x="8251975" y="2489369"/>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5"/>
          <p:cNvSpPr/>
          <p:nvPr/>
        </p:nvSpPr>
        <p:spPr>
          <a:xfrm>
            <a:off x="8251975" y="3362003"/>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5"/>
          <p:cNvSpPr/>
          <p:nvPr/>
        </p:nvSpPr>
        <p:spPr>
          <a:xfrm>
            <a:off x="8251975" y="423463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5"/>
          <p:cNvSpPr/>
          <p:nvPr/>
        </p:nvSpPr>
        <p:spPr>
          <a:xfrm>
            <a:off x="8291125" y="781750"/>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5"/>
          <p:cNvSpPr/>
          <p:nvPr/>
        </p:nvSpPr>
        <p:spPr>
          <a:xfrm>
            <a:off x="8251975" y="74407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5"/>
          <p:cNvSpPr/>
          <p:nvPr/>
        </p:nvSpPr>
        <p:spPr>
          <a:xfrm>
            <a:off x="8291125" y="1653613"/>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5"/>
          <p:cNvSpPr txBox="1"/>
          <p:nvPr/>
        </p:nvSpPr>
        <p:spPr>
          <a:xfrm>
            <a:off x="4791456" y="721300"/>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   Motivation</a:t>
            </a:r>
            <a:endParaRPr b="0" i="0" sz="1400" u="none" cap="none" strike="noStrike">
              <a:solidFill>
                <a:srgbClr val="000000"/>
              </a:solidFill>
              <a:latin typeface="Arial"/>
              <a:ea typeface="Arial"/>
              <a:cs typeface="Arial"/>
              <a:sym typeface="Arial"/>
            </a:endParaRPr>
          </a:p>
        </p:txBody>
      </p:sp>
      <p:sp>
        <p:nvSpPr>
          <p:cNvPr id="929" name="Google Shape;929;p5"/>
          <p:cNvSpPr txBox="1"/>
          <p:nvPr/>
        </p:nvSpPr>
        <p:spPr>
          <a:xfrm>
            <a:off x="4791456" y="1593913"/>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II.  Problem Description</a:t>
            </a:r>
            <a:endParaRPr b="0" i="0" sz="1400" u="none" cap="none" strike="noStrike">
              <a:solidFill>
                <a:srgbClr val="000000"/>
              </a:solidFill>
              <a:latin typeface="Arial"/>
              <a:ea typeface="Arial"/>
              <a:cs typeface="Arial"/>
              <a:sym typeface="Arial"/>
            </a:endParaRPr>
          </a:p>
        </p:txBody>
      </p:sp>
      <p:sp>
        <p:nvSpPr>
          <p:cNvPr id="930" name="Google Shape;930;p5"/>
          <p:cNvSpPr txBox="1"/>
          <p:nvPr/>
        </p:nvSpPr>
        <p:spPr>
          <a:xfrm>
            <a:off x="4791456" y="2466550"/>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III. Solution Proposal</a:t>
            </a:r>
            <a:endParaRPr b="0" i="0" sz="1400" u="none" cap="none" strike="noStrike">
              <a:solidFill>
                <a:srgbClr val="000000"/>
              </a:solidFill>
              <a:latin typeface="Arial"/>
              <a:ea typeface="Arial"/>
              <a:cs typeface="Arial"/>
              <a:sym typeface="Arial"/>
            </a:endParaRPr>
          </a:p>
        </p:txBody>
      </p:sp>
      <p:sp>
        <p:nvSpPr>
          <p:cNvPr id="931" name="Google Shape;931;p5"/>
          <p:cNvSpPr txBox="1"/>
          <p:nvPr/>
        </p:nvSpPr>
        <p:spPr>
          <a:xfrm>
            <a:off x="4791455" y="3339163"/>
            <a:ext cx="3460519"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IV. Blockers and </a:t>
            </a:r>
            <a:r>
              <a:rPr b="1" lang="en" sz="1600">
                <a:solidFill>
                  <a:schemeClr val="accent4"/>
                </a:solidFill>
                <a:latin typeface="Nunito Sans"/>
                <a:ea typeface="Nunito Sans"/>
                <a:cs typeface="Nunito Sans"/>
                <a:sym typeface="Nunito Sans"/>
              </a:rPr>
              <a:t>Lessons </a:t>
            </a:r>
            <a:r>
              <a:rPr b="1" i="0" lang="en" sz="1600" u="none" cap="none" strike="noStrike">
                <a:solidFill>
                  <a:srgbClr val="203449"/>
                </a:solidFill>
                <a:latin typeface="Nunito Sans"/>
                <a:ea typeface="Nunito Sans"/>
                <a:cs typeface="Nunito Sans"/>
                <a:sym typeface="Nunito Sans"/>
              </a:rPr>
              <a:t>Learned</a:t>
            </a:r>
            <a:endParaRPr b="1" i="0" sz="1600" u="none" cap="none" strike="noStrike">
              <a:solidFill>
                <a:srgbClr val="203449"/>
              </a:solidFill>
              <a:latin typeface="Nunito Sans"/>
              <a:ea typeface="Nunito Sans"/>
              <a:cs typeface="Nunito Sans"/>
              <a:sym typeface="Nunito Sans"/>
            </a:endParaRPr>
          </a:p>
        </p:txBody>
      </p:sp>
      <p:sp>
        <p:nvSpPr>
          <p:cNvPr id="932" name="Google Shape;932;p5"/>
          <p:cNvSpPr txBox="1"/>
          <p:nvPr/>
        </p:nvSpPr>
        <p:spPr>
          <a:xfrm>
            <a:off x="4791456" y="4211825"/>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V.  Q&amp;A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6"/>
          <p:cNvSpPr txBox="1"/>
          <p:nvPr>
            <p:ph idx="1" type="body"/>
          </p:nvPr>
        </p:nvSpPr>
        <p:spPr>
          <a:xfrm>
            <a:off x="851950" y="1151525"/>
            <a:ext cx="7779986" cy="2279235"/>
          </a:xfrm>
          <a:prstGeom prst="rect">
            <a:avLst/>
          </a:prstGeom>
          <a:noFill/>
          <a:ln>
            <a:noFill/>
          </a:ln>
        </p:spPr>
        <p:txBody>
          <a:bodyPr anchorCtr="0" anchor="t" bIns="91425" lIns="91425" spcFirstLastPara="1" rIns="91425" wrap="square" tIns="91425">
            <a:noAutofit/>
          </a:bodyPr>
          <a:lstStyle/>
          <a:p>
            <a:pPr indent="0" lvl="0" marL="139700" rtl="0" algn="ctr">
              <a:lnSpc>
                <a:spcPct val="100000"/>
              </a:lnSpc>
              <a:spcBef>
                <a:spcPts val="0"/>
              </a:spcBef>
              <a:spcAft>
                <a:spcPts val="0"/>
              </a:spcAft>
              <a:buSzPts val="1400"/>
              <a:buNone/>
            </a:pPr>
            <a:r>
              <a:rPr lang="en" sz="1800"/>
              <a:t>A</a:t>
            </a:r>
            <a:r>
              <a:rPr lang="en" sz="1800"/>
              <a:t> user behavior analytics company wants to </a:t>
            </a:r>
            <a:r>
              <a:rPr lang="en" sz="1800">
                <a:solidFill>
                  <a:schemeClr val="dk1"/>
                </a:solidFill>
              </a:rPr>
              <a:t>start getting business insights </a:t>
            </a:r>
            <a:r>
              <a:rPr lang="en" sz="1800"/>
              <a:t>from their </a:t>
            </a:r>
            <a:r>
              <a:rPr lang="en" sz="1800"/>
              <a:t>customer purchases and movie reviews data.</a:t>
            </a:r>
            <a:endParaRPr/>
          </a:p>
          <a:p>
            <a:pPr indent="0" lvl="0" marL="139700" rtl="0" algn="ctr">
              <a:lnSpc>
                <a:spcPct val="100000"/>
              </a:lnSpc>
              <a:spcBef>
                <a:spcPts val="0"/>
              </a:spcBef>
              <a:spcAft>
                <a:spcPts val="0"/>
              </a:spcAft>
              <a:buSzPts val="1400"/>
              <a:buNone/>
            </a:pPr>
            <a:r>
              <a:t/>
            </a:r>
            <a:endParaRPr sz="1800"/>
          </a:p>
          <a:p>
            <a:pPr indent="0" lvl="0" marL="139700" rtl="0" algn="ctr">
              <a:lnSpc>
                <a:spcPct val="100000"/>
              </a:lnSpc>
              <a:spcBef>
                <a:spcPts val="0"/>
              </a:spcBef>
              <a:spcAft>
                <a:spcPts val="0"/>
              </a:spcAft>
              <a:buSzPts val="1400"/>
              <a:buNone/>
            </a:pPr>
            <a:r>
              <a:rPr lang="en" sz="1800"/>
              <a:t>So, they need a D.E. capable of design and implement a Data Warehouse architecture for fast and easy to understand queries with cloud services.  </a:t>
            </a:r>
            <a:endParaRPr/>
          </a:p>
        </p:txBody>
      </p:sp>
      <p:sp>
        <p:nvSpPr>
          <p:cNvPr id="938" name="Google Shape;938;p6"/>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Problem Description</a:t>
            </a:r>
            <a:endParaRPr/>
          </a:p>
        </p:txBody>
      </p:sp>
      <p:pic>
        <p:nvPicPr>
          <p:cNvPr descr="Common mistakes Data Engineers do in their Learning Path" id="939" name="Google Shape;939;p6"/>
          <p:cNvPicPr preferRelativeResize="0"/>
          <p:nvPr/>
        </p:nvPicPr>
        <p:blipFill rotWithShape="1">
          <a:blip r:embed="rId3">
            <a:alphaModFix/>
          </a:blip>
          <a:srcRect b="0" l="0" r="0" t="0"/>
          <a:stretch/>
        </p:blipFill>
        <p:spPr>
          <a:xfrm>
            <a:off x="6244781" y="2852357"/>
            <a:ext cx="2238375" cy="2047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3" name="Shape 943"/>
        <p:cNvGrpSpPr/>
        <p:nvPr/>
      </p:nvGrpSpPr>
      <p:grpSpPr>
        <a:xfrm>
          <a:off x="0" y="0"/>
          <a:ext cx="0" cy="0"/>
          <a:chOff x="0" y="0"/>
          <a:chExt cx="0" cy="0"/>
        </a:xfrm>
      </p:grpSpPr>
      <p:sp>
        <p:nvSpPr>
          <p:cNvPr id="944" name="Google Shape;944;p8"/>
          <p:cNvSpPr txBox="1"/>
          <p:nvPr>
            <p:ph idx="1" type="body"/>
          </p:nvPr>
        </p:nvSpPr>
        <p:spPr>
          <a:xfrm>
            <a:off x="851950" y="1439325"/>
            <a:ext cx="4224000" cy="2046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Nunito Sans"/>
              <a:buChar char="●"/>
            </a:pPr>
            <a:r>
              <a:rPr lang="en"/>
              <a:t>Using airflow for the workflow orchestration</a:t>
            </a:r>
            <a:endParaRPr/>
          </a:p>
          <a:p>
            <a:pPr indent="-228600" lvl="0" marL="457200" rtl="0" algn="l">
              <a:lnSpc>
                <a:spcPct val="100000"/>
              </a:lnSpc>
              <a:spcBef>
                <a:spcPts val="0"/>
              </a:spcBef>
              <a:spcAft>
                <a:spcPts val="0"/>
              </a:spcAft>
              <a:buSzPts val="1400"/>
              <a:buFont typeface="Nunito Sans"/>
              <a:buNone/>
            </a:pPr>
            <a:r>
              <a:t/>
            </a:r>
            <a:endParaRPr/>
          </a:p>
          <a:p>
            <a:pPr indent="-317500" lvl="0" marL="457200" rtl="0" algn="l">
              <a:lnSpc>
                <a:spcPct val="100000"/>
              </a:lnSpc>
              <a:spcBef>
                <a:spcPts val="0"/>
              </a:spcBef>
              <a:spcAft>
                <a:spcPts val="0"/>
              </a:spcAft>
              <a:buSzPts val="1400"/>
              <a:buFont typeface="Nunito Sans"/>
              <a:buChar char="●"/>
            </a:pPr>
            <a:r>
              <a:rPr lang="en"/>
              <a:t>Design DW schema</a:t>
            </a:r>
            <a:endParaRPr/>
          </a:p>
          <a:p>
            <a:pPr indent="0" lvl="0" marL="1397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Font typeface="Nunito Sans"/>
              <a:buChar char="●"/>
            </a:pPr>
            <a:r>
              <a:rPr lang="en"/>
              <a:t>Manage IAM roles and secrets for a more secure workflow</a:t>
            </a:r>
            <a:endParaRPr/>
          </a:p>
          <a:p>
            <a:pPr indent="-228600" lvl="0" marL="457200" rtl="0" algn="l">
              <a:lnSpc>
                <a:spcPct val="100000"/>
              </a:lnSpc>
              <a:spcBef>
                <a:spcPts val="0"/>
              </a:spcBef>
              <a:spcAft>
                <a:spcPts val="0"/>
              </a:spcAft>
              <a:buSzPts val="1400"/>
              <a:buFont typeface="Nunito Sans"/>
              <a:buNone/>
            </a:pPr>
            <a:r>
              <a:t/>
            </a:r>
            <a:endParaRPr/>
          </a:p>
          <a:p>
            <a:pPr indent="0" lvl="0" marL="1397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Font typeface="Nunito Sans"/>
              <a:buNone/>
            </a:pPr>
            <a:r>
              <a:t/>
            </a:r>
            <a:endParaRPr/>
          </a:p>
          <a:p>
            <a:pPr indent="-228600" lvl="0" marL="457200" rtl="0" algn="l">
              <a:lnSpc>
                <a:spcPct val="100000"/>
              </a:lnSpc>
              <a:spcBef>
                <a:spcPts val="0"/>
              </a:spcBef>
              <a:spcAft>
                <a:spcPts val="0"/>
              </a:spcAft>
              <a:buSzPts val="1400"/>
              <a:buFont typeface="Nunito Sans"/>
              <a:buNone/>
            </a:pPr>
            <a:r>
              <a:t/>
            </a:r>
            <a:endParaRPr/>
          </a:p>
        </p:txBody>
      </p:sp>
      <p:sp>
        <p:nvSpPr>
          <p:cNvPr id="945" name="Google Shape;945;p8"/>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Challenges Found</a:t>
            </a:r>
            <a:endParaRPr/>
          </a:p>
        </p:txBody>
      </p:sp>
      <p:pic>
        <p:nvPicPr>
          <p:cNvPr descr="me when I reply to an email saying “no worries” | Sad Will Smith /  Entanglement | Know Your Meme" id="946" name="Google Shape;946;p8"/>
          <p:cNvPicPr preferRelativeResize="0"/>
          <p:nvPr>
            <p:ph idx="2" type="pic"/>
          </p:nvPr>
        </p:nvPicPr>
        <p:blipFill rotWithShape="1">
          <a:blip r:embed="rId3">
            <a:alphaModFix/>
          </a:blip>
          <a:srcRect b="-1" l="112" r="-3169" t="3"/>
          <a:stretch/>
        </p:blipFill>
        <p:spPr>
          <a:xfrm>
            <a:off x="5425440" y="489257"/>
            <a:ext cx="3478656" cy="2595320"/>
          </a:xfrm>
          <a:prstGeom prst="rect">
            <a:avLst/>
          </a:prstGeom>
          <a:noFill/>
          <a:ln>
            <a:noFill/>
          </a:ln>
        </p:spPr>
      </p:pic>
      <p:pic>
        <p:nvPicPr>
          <p:cNvPr id="947" name="Google Shape;947;p8"/>
          <p:cNvPicPr preferRelativeResize="0"/>
          <p:nvPr/>
        </p:nvPicPr>
        <p:blipFill rotWithShape="1">
          <a:blip r:embed="rId4">
            <a:alphaModFix/>
          </a:blip>
          <a:srcRect b="0" l="0" r="0" t="0"/>
          <a:stretch/>
        </p:blipFill>
        <p:spPr>
          <a:xfrm>
            <a:off x="5559552" y="3084577"/>
            <a:ext cx="2954915" cy="18531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1" name="Shape 951"/>
        <p:cNvGrpSpPr/>
        <p:nvPr/>
      </p:nvGrpSpPr>
      <p:grpSpPr>
        <a:xfrm>
          <a:off x="0" y="0"/>
          <a:ext cx="0" cy="0"/>
          <a:chOff x="0" y="0"/>
          <a:chExt cx="0" cy="0"/>
        </a:xfrm>
      </p:grpSpPr>
      <p:sp>
        <p:nvSpPr>
          <p:cNvPr id="952" name="Google Shape;952;p9"/>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Table of Contents</a:t>
            </a:r>
            <a:endParaRPr/>
          </a:p>
        </p:txBody>
      </p:sp>
      <p:cxnSp>
        <p:nvCxnSpPr>
          <p:cNvPr id="953" name="Google Shape;953;p9"/>
          <p:cNvCxnSpPr/>
          <p:nvPr/>
        </p:nvCxnSpPr>
        <p:spPr>
          <a:xfrm>
            <a:off x="5289100" y="1398200"/>
            <a:ext cx="3397800" cy="0"/>
          </a:xfrm>
          <a:prstGeom prst="straightConnector1">
            <a:avLst/>
          </a:prstGeom>
          <a:noFill/>
          <a:ln cap="flat" cmpd="sng" w="19050">
            <a:solidFill>
              <a:srgbClr val="C9D3D5"/>
            </a:solidFill>
            <a:prstDash val="solid"/>
            <a:round/>
            <a:headEnd len="sm" w="sm" type="none"/>
            <a:tailEnd len="sm" w="sm" type="none"/>
          </a:ln>
        </p:spPr>
      </p:cxnSp>
      <p:cxnSp>
        <p:nvCxnSpPr>
          <p:cNvPr id="954" name="Google Shape;954;p9"/>
          <p:cNvCxnSpPr/>
          <p:nvPr/>
        </p:nvCxnSpPr>
        <p:spPr>
          <a:xfrm>
            <a:off x="5289100" y="2255925"/>
            <a:ext cx="3397800" cy="0"/>
          </a:xfrm>
          <a:prstGeom prst="straightConnector1">
            <a:avLst/>
          </a:prstGeom>
          <a:noFill/>
          <a:ln cap="flat" cmpd="sng" w="19050">
            <a:solidFill>
              <a:srgbClr val="C9D3D5"/>
            </a:solidFill>
            <a:prstDash val="solid"/>
            <a:round/>
            <a:headEnd len="sm" w="sm" type="none"/>
            <a:tailEnd len="sm" w="sm" type="none"/>
          </a:ln>
        </p:spPr>
      </p:cxnSp>
      <p:cxnSp>
        <p:nvCxnSpPr>
          <p:cNvPr id="955" name="Google Shape;955;p9"/>
          <p:cNvCxnSpPr/>
          <p:nvPr/>
        </p:nvCxnSpPr>
        <p:spPr>
          <a:xfrm>
            <a:off x="5289100" y="3113650"/>
            <a:ext cx="3397800" cy="0"/>
          </a:xfrm>
          <a:prstGeom prst="straightConnector1">
            <a:avLst/>
          </a:prstGeom>
          <a:noFill/>
          <a:ln cap="flat" cmpd="sng" w="19050">
            <a:solidFill>
              <a:srgbClr val="C9D3D5"/>
            </a:solidFill>
            <a:prstDash val="solid"/>
            <a:round/>
            <a:headEnd len="sm" w="sm" type="none"/>
            <a:tailEnd len="sm" w="sm" type="none"/>
          </a:ln>
        </p:spPr>
      </p:cxnSp>
      <p:cxnSp>
        <p:nvCxnSpPr>
          <p:cNvPr id="956" name="Google Shape;956;p9"/>
          <p:cNvCxnSpPr/>
          <p:nvPr/>
        </p:nvCxnSpPr>
        <p:spPr>
          <a:xfrm>
            <a:off x="5289100" y="3971375"/>
            <a:ext cx="3397800" cy="0"/>
          </a:xfrm>
          <a:prstGeom prst="straightConnector1">
            <a:avLst/>
          </a:prstGeom>
          <a:noFill/>
          <a:ln cap="flat" cmpd="sng" w="19050">
            <a:solidFill>
              <a:srgbClr val="C9D3D5"/>
            </a:solidFill>
            <a:prstDash val="solid"/>
            <a:round/>
            <a:headEnd len="sm" w="sm" type="none"/>
            <a:tailEnd len="sm" w="sm" type="none"/>
          </a:ln>
        </p:spPr>
      </p:cxnSp>
      <p:cxnSp>
        <p:nvCxnSpPr>
          <p:cNvPr id="957" name="Google Shape;957;p9"/>
          <p:cNvCxnSpPr/>
          <p:nvPr/>
        </p:nvCxnSpPr>
        <p:spPr>
          <a:xfrm>
            <a:off x="5289100" y="4829100"/>
            <a:ext cx="3397800" cy="0"/>
          </a:xfrm>
          <a:prstGeom prst="straightConnector1">
            <a:avLst/>
          </a:prstGeom>
          <a:noFill/>
          <a:ln cap="flat" cmpd="sng" w="19050">
            <a:solidFill>
              <a:srgbClr val="C9D3D5"/>
            </a:solidFill>
            <a:prstDash val="solid"/>
            <a:round/>
            <a:headEnd len="sm" w="sm" type="none"/>
            <a:tailEnd len="sm" w="sm" type="none"/>
          </a:ln>
        </p:spPr>
      </p:cxnSp>
      <p:sp>
        <p:nvSpPr>
          <p:cNvPr id="958" name="Google Shape;958;p9"/>
          <p:cNvSpPr/>
          <p:nvPr/>
        </p:nvSpPr>
        <p:spPr>
          <a:xfrm>
            <a:off x="8251975" y="1616734"/>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9"/>
          <p:cNvSpPr/>
          <p:nvPr/>
        </p:nvSpPr>
        <p:spPr>
          <a:xfrm>
            <a:off x="8251975" y="2489369"/>
            <a:ext cx="320525"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9"/>
          <p:cNvSpPr/>
          <p:nvPr/>
        </p:nvSpPr>
        <p:spPr>
          <a:xfrm>
            <a:off x="8251975" y="3362003"/>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9"/>
          <p:cNvSpPr/>
          <p:nvPr/>
        </p:nvSpPr>
        <p:spPr>
          <a:xfrm>
            <a:off x="8251975" y="423463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9"/>
          <p:cNvSpPr/>
          <p:nvPr/>
        </p:nvSpPr>
        <p:spPr>
          <a:xfrm>
            <a:off x="8291125" y="781750"/>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9"/>
          <p:cNvSpPr/>
          <p:nvPr/>
        </p:nvSpPr>
        <p:spPr>
          <a:xfrm>
            <a:off x="8251975" y="74407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9"/>
          <p:cNvSpPr/>
          <p:nvPr/>
        </p:nvSpPr>
        <p:spPr>
          <a:xfrm>
            <a:off x="8285029" y="1661463"/>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9"/>
          <p:cNvSpPr/>
          <p:nvPr/>
        </p:nvSpPr>
        <p:spPr>
          <a:xfrm>
            <a:off x="8285029" y="2527901"/>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9"/>
          <p:cNvSpPr txBox="1"/>
          <p:nvPr/>
        </p:nvSpPr>
        <p:spPr>
          <a:xfrm>
            <a:off x="4791456" y="721300"/>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   Motivation</a:t>
            </a:r>
            <a:endParaRPr b="0" i="0" sz="1400" u="none" cap="none" strike="noStrike">
              <a:solidFill>
                <a:srgbClr val="000000"/>
              </a:solidFill>
              <a:latin typeface="Arial"/>
              <a:ea typeface="Arial"/>
              <a:cs typeface="Arial"/>
              <a:sym typeface="Arial"/>
            </a:endParaRPr>
          </a:p>
        </p:txBody>
      </p:sp>
      <p:sp>
        <p:nvSpPr>
          <p:cNvPr id="967" name="Google Shape;967;p9"/>
          <p:cNvSpPr txBox="1"/>
          <p:nvPr/>
        </p:nvSpPr>
        <p:spPr>
          <a:xfrm>
            <a:off x="4791456" y="1593913"/>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II.  Problem Description</a:t>
            </a:r>
            <a:endParaRPr b="0" i="0" sz="1400" u="none" cap="none" strike="noStrike">
              <a:solidFill>
                <a:srgbClr val="000000"/>
              </a:solidFill>
              <a:latin typeface="Arial"/>
              <a:ea typeface="Arial"/>
              <a:cs typeface="Arial"/>
              <a:sym typeface="Arial"/>
            </a:endParaRPr>
          </a:p>
        </p:txBody>
      </p:sp>
      <p:sp>
        <p:nvSpPr>
          <p:cNvPr id="968" name="Google Shape;968;p9"/>
          <p:cNvSpPr txBox="1"/>
          <p:nvPr/>
        </p:nvSpPr>
        <p:spPr>
          <a:xfrm>
            <a:off x="4791456" y="2466550"/>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III. Solution Proposal</a:t>
            </a:r>
            <a:endParaRPr b="0" i="0" sz="1400" u="none" cap="none" strike="noStrike">
              <a:solidFill>
                <a:srgbClr val="000000"/>
              </a:solidFill>
              <a:latin typeface="Arial"/>
              <a:ea typeface="Arial"/>
              <a:cs typeface="Arial"/>
              <a:sym typeface="Arial"/>
            </a:endParaRPr>
          </a:p>
        </p:txBody>
      </p:sp>
      <p:sp>
        <p:nvSpPr>
          <p:cNvPr id="969" name="Google Shape;969;p9"/>
          <p:cNvSpPr txBox="1"/>
          <p:nvPr/>
        </p:nvSpPr>
        <p:spPr>
          <a:xfrm>
            <a:off x="4791455" y="3339163"/>
            <a:ext cx="3460519"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IV. Blockers and </a:t>
            </a:r>
            <a:r>
              <a:rPr b="1" lang="en" sz="1600">
                <a:solidFill>
                  <a:schemeClr val="accent4"/>
                </a:solidFill>
                <a:latin typeface="Nunito Sans"/>
                <a:ea typeface="Nunito Sans"/>
                <a:cs typeface="Nunito Sans"/>
                <a:sym typeface="Nunito Sans"/>
              </a:rPr>
              <a:t>Lessons </a:t>
            </a:r>
            <a:r>
              <a:rPr b="1" i="0" lang="en" sz="1600" u="none" cap="none" strike="noStrike">
                <a:solidFill>
                  <a:srgbClr val="203449"/>
                </a:solidFill>
                <a:latin typeface="Nunito Sans"/>
                <a:ea typeface="Nunito Sans"/>
                <a:cs typeface="Nunito Sans"/>
                <a:sym typeface="Nunito Sans"/>
              </a:rPr>
              <a:t>Learned</a:t>
            </a:r>
            <a:endParaRPr b="1" i="0" sz="1600" u="none" cap="none" strike="noStrike">
              <a:solidFill>
                <a:srgbClr val="203449"/>
              </a:solidFill>
              <a:latin typeface="Nunito Sans"/>
              <a:ea typeface="Nunito Sans"/>
              <a:cs typeface="Nunito Sans"/>
              <a:sym typeface="Nunito Sans"/>
            </a:endParaRPr>
          </a:p>
        </p:txBody>
      </p:sp>
      <p:sp>
        <p:nvSpPr>
          <p:cNvPr id="970" name="Google Shape;970;p9"/>
          <p:cNvSpPr txBox="1"/>
          <p:nvPr/>
        </p:nvSpPr>
        <p:spPr>
          <a:xfrm>
            <a:off x="4791456" y="4211825"/>
            <a:ext cx="3279244" cy="376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203449"/>
                </a:solidFill>
                <a:latin typeface="Nunito Sans"/>
                <a:ea typeface="Nunito Sans"/>
                <a:cs typeface="Nunito Sans"/>
                <a:sym typeface="Nunito Sans"/>
              </a:rPr>
              <a:t>V.  Q&amp;A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7"/>
          <p:cNvSpPr txBox="1"/>
          <p:nvPr>
            <p:ph idx="1" type="body"/>
          </p:nvPr>
        </p:nvSpPr>
        <p:spPr>
          <a:xfrm>
            <a:off x="4572000" y="1655290"/>
            <a:ext cx="4224000" cy="2974179"/>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Nunito Sans"/>
              <a:buChar char="●"/>
            </a:pPr>
            <a:r>
              <a:rPr lang="en"/>
              <a:t>Data workflow is going to be manage on batch</a:t>
            </a:r>
            <a:endParaRPr/>
          </a:p>
          <a:p>
            <a:pPr indent="-228600" lvl="0" marL="457200" rtl="0" algn="l">
              <a:lnSpc>
                <a:spcPct val="100000"/>
              </a:lnSpc>
              <a:spcBef>
                <a:spcPts val="0"/>
              </a:spcBef>
              <a:spcAft>
                <a:spcPts val="0"/>
              </a:spcAft>
              <a:buSzPts val="1400"/>
              <a:buFont typeface="Nunito Sans"/>
              <a:buNone/>
            </a:pPr>
            <a:r>
              <a:t/>
            </a:r>
            <a:endParaRPr/>
          </a:p>
          <a:p>
            <a:pPr indent="-317500" lvl="0" marL="457200" rtl="0" algn="l">
              <a:lnSpc>
                <a:spcPct val="100000"/>
              </a:lnSpc>
              <a:spcBef>
                <a:spcPts val="0"/>
              </a:spcBef>
              <a:spcAft>
                <a:spcPts val="0"/>
              </a:spcAft>
              <a:buSzPts val="1400"/>
              <a:buFont typeface="Nunito Sans"/>
              <a:buChar char="●"/>
            </a:pPr>
            <a:r>
              <a:rPr lang="en"/>
              <a:t>Only identifiable customers’ reviews are going to be consider (</a:t>
            </a:r>
            <a:r>
              <a:rPr lang="en">
                <a:solidFill>
                  <a:schemeClr val="dk1"/>
                </a:solidFill>
              </a:rPr>
              <a:t>data </a:t>
            </a:r>
            <a:r>
              <a:rPr lang="en"/>
              <a:t>anomalies)</a:t>
            </a:r>
            <a:endParaRPr/>
          </a:p>
          <a:p>
            <a:pPr indent="0" lvl="0" marL="1397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Font typeface="Nunito Sans"/>
              <a:buChar char="●"/>
            </a:pPr>
            <a:r>
              <a:rPr lang="en"/>
              <a:t>Purchases returns are going to be </a:t>
            </a:r>
            <a:r>
              <a:rPr lang="en"/>
              <a:t>omitted</a:t>
            </a:r>
            <a:endParaRPr/>
          </a:p>
          <a:p>
            <a:pPr indent="0" lvl="0" marL="45720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Char char="●"/>
            </a:pPr>
            <a:r>
              <a:rPr lang="en"/>
              <a:t>All duplicated data is going to be </a:t>
            </a:r>
            <a:r>
              <a:rPr lang="en"/>
              <a:t>dropped</a:t>
            </a:r>
            <a:endParaRPr/>
          </a:p>
          <a:p>
            <a:pPr indent="0" lvl="0" marL="1397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Font typeface="Nunito Sans"/>
              <a:buNone/>
            </a:pPr>
            <a:r>
              <a:t/>
            </a:r>
            <a:endParaRPr/>
          </a:p>
          <a:p>
            <a:pPr indent="-228600" lvl="0" marL="457200" rtl="0" algn="l">
              <a:lnSpc>
                <a:spcPct val="100000"/>
              </a:lnSpc>
              <a:spcBef>
                <a:spcPts val="0"/>
              </a:spcBef>
              <a:spcAft>
                <a:spcPts val="0"/>
              </a:spcAft>
              <a:buSzPts val="1400"/>
              <a:buFont typeface="Nunito Sans"/>
              <a:buNone/>
            </a:pPr>
            <a:r>
              <a:t/>
            </a:r>
            <a:endParaRPr/>
          </a:p>
        </p:txBody>
      </p:sp>
      <p:sp>
        <p:nvSpPr>
          <p:cNvPr id="976" name="Google Shape;976;p7"/>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03449"/>
              </a:buClr>
              <a:buSzPts val="1600"/>
              <a:buFont typeface="Nunito Sans"/>
              <a:buNone/>
            </a:pPr>
            <a:r>
              <a:rPr lang="en"/>
              <a:t>Customer Agreements and Clarifications</a:t>
            </a:r>
            <a:endParaRPr/>
          </a:p>
        </p:txBody>
      </p:sp>
      <p:pic>
        <p:nvPicPr>
          <p:cNvPr descr="The best agreement memes :) Memedroid" id="977" name="Google Shape;977;p7"/>
          <p:cNvPicPr preferRelativeResize="0"/>
          <p:nvPr>
            <p:ph idx="2" type="pic"/>
          </p:nvPr>
        </p:nvPicPr>
        <p:blipFill rotWithShape="1">
          <a:blip r:embed="rId3">
            <a:alphaModFix/>
          </a:blip>
          <a:srcRect b="-21097" l="-1931" r="-862" t="-1625"/>
          <a:stretch/>
        </p:blipFill>
        <p:spPr>
          <a:xfrm>
            <a:off x="1011936" y="1146048"/>
            <a:ext cx="3060192" cy="3649980"/>
          </a:xfrm>
          <a:prstGeom prst="rect">
            <a:avLst/>
          </a:prstGeom>
          <a:noFill/>
          <a:ln>
            <a:noFill/>
          </a:ln>
        </p:spPr>
      </p:pic>
      <p:cxnSp>
        <p:nvCxnSpPr>
          <p:cNvPr id="978" name="Google Shape;978;p7"/>
          <p:cNvCxnSpPr/>
          <p:nvPr/>
        </p:nvCxnSpPr>
        <p:spPr>
          <a:xfrm rot="10800000">
            <a:off x="1085088" y="1341120"/>
            <a:ext cx="390144" cy="0"/>
          </a:xfrm>
          <a:prstGeom prst="straightConnector1">
            <a:avLst/>
          </a:prstGeom>
          <a:noFill/>
          <a:ln cap="flat" cmpd="sng" w="76200">
            <a:solidFill>
              <a:srgbClr val="E7363E"/>
            </a:solidFill>
            <a:prstDash val="solid"/>
            <a:round/>
            <a:headEnd len="sm" w="sm" type="none"/>
            <a:tailEnd len="sm" w="sm" type="none"/>
          </a:ln>
        </p:spPr>
      </p:cxnSp>
      <p:sp>
        <p:nvSpPr>
          <p:cNvPr id="979" name="Google Shape;979;p7"/>
          <p:cNvSpPr txBox="1"/>
          <p:nvPr/>
        </p:nvSpPr>
        <p:spPr>
          <a:xfrm>
            <a:off x="709330" y="940082"/>
            <a:ext cx="114165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600" u="none" cap="none" strike="noStrike">
                <a:solidFill>
                  <a:srgbClr val="262626"/>
                </a:solidFill>
                <a:latin typeface="Arial"/>
                <a:ea typeface="Arial"/>
                <a:cs typeface="Arial"/>
                <a:sym typeface="Arial"/>
              </a:rPr>
              <a:t>Customer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izeline Main Deck Template">
  <a:themeElements>
    <a:clrScheme name="Simple Light">
      <a:dk1>
        <a:srgbClr val="000000"/>
      </a:dk1>
      <a:lt1>
        <a:srgbClr val="FFFFFF"/>
      </a:lt1>
      <a:dk2>
        <a:srgbClr val="595959"/>
      </a:dk2>
      <a:lt2>
        <a:srgbClr val="EEEEEE"/>
      </a:lt2>
      <a:accent1>
        <a:srgbClr val="E93D44"/>
      </a:accent1>
      <a:accent2>
        <a:srgbClr val="111823"/>
      </a:accent2>
      <a:accent3>
        <a:srgbClr val="222529"/>
      </a:accent3>
      <a:accent4>
        <a:srgbClr val="203449"/>
      </a:accent4>
      <a:accent5>
        <a:srgbClr val="FFFFFF"/>
      </a:accent5>
      <a:accent6>
        <a:srgbClr val="3B72A4"/>
      </a:accent6>
      <a:hlink>
        <a:srgbClr val="0052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